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4"/>
    <p:sldMasterId id="2147483672" r:id="rId5"/>
  </p:sldMasterIdLst>
  <p:notesMasterIdLst>
    <p:notesMasterId r:id="rId15"/>
  </p:notesMasterIdLst>
  <p:sldIdLst>
    <p:sldId id="256" r:id="rId6"/>
    <p:sldId id="294" r:id="rId7"/>
    <p:sldId id="278" r:id="rId8"/>
    <p:sldId id="279" r:id="rId9"/>
    <p:sldId id="291" r:id="rId10"/>
    <p:sldId id="292" r:id="rId11"/>
    <p:sldId id="293" r:id="rId12"/>
    <p:sldId id="269" r:id="rId13"/>
    <p:sldId id="295"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SIMMONDS, Anna" initials="SA" lastIdx="1" clrIdx="6">
    <p:extLst>
      <p:ext uri="{19B8F6BF-5375-455C-9EA6-DF929625EA0E}">
        <p15:presenceInfo xmlns:p15="http://schemas.microsoft.com/office/powerpoint/2012/main" userId="S::anna.simmonds@education.gov.uk::327a1902-8619-4bdd-b6ac-1ddafe539afd" providerId="AD"/>
      </p:ext>
    </p:extLst>
  </p:cmAuthor>
  <p:cmAuthor id="1" name="MORJARIA, Avnee" initials="MA" lastIdx="19" clrIdx="0">
    <p:extLst>
      <p:ext uri="{19B8F6BF-5375-455C-9EA6-DF929625EA0E}">
        <p15:presenceInfo xmlns:p15="http://schemas.microsoft.com/office/powerpoint/2012/main" userId="S::Avnee.MORJARIA@EDUCATION.GOV.UK::e423cbe5-62c6-4692-bafc-f5625b9a3662" providerId="AD"/>
      </p:ext>
    </p:extLst>
  </p:cmAuthor>
  <p:cmAuthor id="8" name="HUNT, Jay" initials="HJ" lastIdx="6" clrIdx="7">
    <p:extLst>
      <p:ext uri="{19B8F6BF-5375-455C-9EA6-DF929625EA0E}">
        <p15:presenceInfo xmlns:p15="http://schemas.microsoft.com/office/powerpoint/2012/main" userId="S::Jay.HUNT@EDUCATION.GOV.UK::3eb4e282-dcc9-4ed6-a73b-498972e0dd37" providerId="AD"/>
      </p:ext>
    </p:extLst>
  </p:cmAuthor>
  <p:cmAuthor id="2" name="SCHOLES, Anna" initials="SA" lastIdx="1" clrIdx="1">
    <p:extLst>
      <p:ext uri="{19B8F6BF-5375-455C-9EA6-DF929625EA0E}">
        <p15:presenceInfo xmlns:p15="http://schemas.microsoft.com/office/powerpoint/2012/main" userId="SCHOLES, Anna" providerId="None"/>
      </p:ext>
    </p:extLst>
  </p:cmAuthor>
  <p:cmAuthor id="9" name="ARCHER, Graham" initials="AG" lastIdx="3" clrIdx="8">
    <p:extLst>
      <p:ext uri="{19B8F6BF-5375-455C-9EA6-DF929625EA0E}">
        <p15:presenceInfo xmlns:p15="http://schemas.microsoft.com/office/powerpoint/2012/main" userId="S::Graham.Archer@EDUCATION.GOV.UK::ab113446-3687-4e70-81c8-89c6939fe78f" providerId="AD"/>
      </p:ext>
    </p:extLst>
  </p:cmAuthor>
  <p:cmAuthor id="3" name="MALTON, Charlotte" initials="MC" lastIdx="34" clrIdx="2">
    <p:extLst>
      <p:ext uri="{19B8F6BF-5375-455C-9EA6-DF929625EA0E}">
        <p15:presenceInfo xmlns:p15="http://schemas.microsoft.com/office/powerpoint/2012/main" userId="S::Charlotte.MALTON@EDUCATION.GOV.UK::b60b337d-ace8-407e-ae23-2dacad020f3c" providerId="AD"/>
      </p:ext>
    </p:extLst>
  </p:cmAuthor>
  <p:cmAuthor id="10" name="HOPE, Rachel" initials="HR" lastIdx="1" clrIdx="9">
    <p:extLst>
      <p:ext uri="{19B8F6BF-5375-455C-9EA6-DF929625EA0E}">
        <p15:presenceInfo xmlns:p15="http://schemas.microsoft.com/office/powerpoint/2012/main" userId="S::rachel.hope@education.gov.uk::71ed8bc9-69e8-4f32-a430-81b379975525" providerId="AD"/>
      </p:ext>
    </p:extLst>
  </p:cmAuthor>
  <p:cmAuthor id="4" name="COSTA, Sofia" initials="CS" lastIdx="3" clrIdx="3">
    <p:extLst>
      <p:ext uri="{19B8F6BF-5375-455C-9EA6-DF929625EA0E}">
        <p15:presenceInfo xmlns:p15="http://schemas.microsoft.com/office/powerpoint/2012/main" userId="S::Sofia.COSTA@EDUCATION.GOV.UK::cebf7dc5-b2e5-402b-8ba9-a2f2190b7967" providerId="AD"/>
      </p:ext>
    </p:extLst>
  </p:cmAuthor>
  <p:cmAuthor id="5" name="LOWE, Paul-LAO" initials="LP" lastIdx="5" clrIdx="4">
    <p:extLst>
      <p:ext uri="{19B8F6BF-5375-455C-9EA6-DF929625EA0E}">
        <p15:presenceInfo xmlns:p15="http://schemas.microsoft.com/office/powerpoint/2012/main" userId="S::paul.lowe@education.gov.uk::45abcab2-29b0-4505-8194-4e1349803c5e" providerId="AD"/>
      </p:ext>
    </p:extLst>
  </p:cmAuthor>
  <p:cmAuthor id="6" name="BALMER, Sarah" initials="BS" lastIdx="9" clrIdx="5">
    <p:extLst>
      <p:ext uri="{19B8F6BF-5375-455C-9EA6-DF929625EA0E}">
        <p15:presenceInfo xmlns:p15="http://schemas.microsoft.com/office/powerpoint/2012/main" userId="S::Sarah.BALMER@EDUCATION.GOV.UK::0f6b8c2a-c94f-44c9-aa87-063d4200ab3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EEBF7"/>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FB549C3-2CD5-4350-9EF8-F822833532C7}" v="9" dt="2021-02-08T14:27:31.46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1" d="100"/>
          <a:sy n="101" d="100"/>
        </p:scale>
        <p:origin x="510"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6812C60-B0A3-4C62-ABCA-1AA82205676C}" type="datetimeFigureOut">
              <a:rPr lang="en-GB" smtClean="0"/>
              <a:t>15/03/2021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E13074-3F54-4D75-84BB-F610D37FD825}" type="slidenum">
              <a:rPr lang="en-GB" smtClean="0"/>
              <a:t>‹#›</a:t>
            </a:fld>
            <a:endParaRPr lang="en-GB"/>
          </a:p>
        </p:txBody>
      </p:sp>
    </p:spTree>
    <p:extLst>
      <p:ext uri="{BB962C8B-B14F-4D97-AF65-F5344CB8AC3E}">
        <p14:creationId xmlns:p14="http://schemas.microsoft.com/office/powerpoint/2010/main" val="35887532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6E13074-3F54-4D75-84BB-F610D37FD825}" type="slidenum">
              <a:rPr lang="en-GB" smtClean="0"/>
              <a:t>2</a:t>
            </a:fld>
            <a:endParaRPr lang="en-GB"/>
          </a:p>
        </p:txBody>
      </p:sp>
    </p:spTree>
    <p:extLst>
      <p:ext uri="{BB962C8B-B14F-4D97-AF65-F5344CB8AC3E}">
        <p14:creationId xmlns:p14="http://schemas.microsoft.com/office/powerpoint/2010/main" val="35100180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6E13074-3F54-4D75-84BB-F610D37FD825}" type="slidenum">
              <a:rPr lang="en-GB" smtClean="0"/>
              <a:t>3</a:t>
            </a:fld>
            <a:endParaRPr lang="en-GB"/>
          </a:p>
        </p:txBody>
      </p:sp>
    </p:spTree>
    <p:extLst>
      <p:ext uri="{BB962C8B-B14F-4D97-AF65-F5344CB8AC3E}">
        <p14:creationId xmlns:p14="http://schemas.microsoft.com/office/powerpoint/2010/main" val="41019146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6E13074-3F54-4D75-84BB-F610D37FD825}" type="slidenum">
              <a:rPr lang="en-GB" smtClean="0"/>
              <a:t>4</a:t>
            </a:fld>
            <a:endParaRPr lang="en-GB"/>
          </a:p>
        </p:txBody>
      </p:sp>
    </p:spTree>
    <p:extLst>
      <p:ext uri="{BB962C8B-B14F-4D97-AF65-F5344CB8AC3E}">
        <p14:creationId xmlns:p14="http://schemas.microsoft.com/office/powerpoint/2010/main" val="5409254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6E13074-3F54-4D75-84BB-F610D37FD825}" type="slidenum">
              <a:rPr lang="en-GB" smtClean="0"/>
              <a:t>5</a:t>
            </a:fld>
            <a:endParaRPr lang="en-GB"/>
          </a:p>
        </p:txBody>
      </p:sp>
    </p:spTree>
    <p:extLst>
      <p:ext uri="{BB962C8B-B14F-4D97-AF65-F5344CB8AC3E}">
        <p14:creationId xmlns:p14="http://schemas.microsoft.com/office/powerpoint/2010/main" val="34550267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6E13074-3F54-4D75-84BB-F610D37FD825}" type="slidenum">
              <a:rPr lang="en-GB" smtClean="0"/>
              <a:t>6</a:t>
            </a:fld>
            <a:endParaRPr lang="en-GB"/>
          </a:p>
        </p:txBody>
      </p:sp>
    </p:spTree>
    <p:extLst>
      <p:ext uri="{BB962C8B-B14F-4D97-AF65-F5344CB8AC3E}">
        <p14:creationId xmlns:p14="http://schemas.microsoft.com/office/powerpoint/2010/main" val="6967353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6E13074-3F54-4D75-84BB-F610D37FD825}" type="slidenum">
              <a:rPr lang="en-GB" smtClean="0"/>
              <a:t>7</a:t>
            </a:fld>
            <a:endParaRPr lang="en-GB"/>
          </a:p>
        </p:txBody>
      </p:sp>
    </p:spTree>
    <p:extLst>
      <p:ext uri="{BB962C8B-B14F-4D97-AF65-F5344CB8AC3E}">
        <p14:creationId xmlns:p14="http://schemas.microsoft.com/office/powerpoint/2010/main" val="5994002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6E13074-3F54-4D75-84BB-F610D37FD825}" type="slidenum">
              <a:rPr lang="en-GB" smtClean="0"/>
              <a:t>8</a:t>
            </a:fld>
            <a:endParaRPr lang="en-GB"/>
          </a:p>
        </p:txBody>
      </p:sp>
    </p:spTree>
    <p:extLst>
      <p:ext uri="{BB962C8B-B14F-4D97-AF65-F5344CB8AC3E}">
        <p14:creationId xmlns:p14="http://schemas.microsoft.com/office/powerpoint/2010/main" val="39813438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6E13074-3F54-4D75-84BB-F610D37FD825}" type="slidenum">
              <a:rPr lang="en-GB" smtClean="0"/>
              <a:t>9</a:t>
            </a:fld>
            <a:endParaRPr lang="en-GB"/>
          </a:p>
        </p:txBody>
      </p:sp>
    </p:spTree>
    <p:extLst>
      <p:ext uri="{BB962C8B-B14F-4D97-AF65-F5344CB8AC3E}">
        <p14:creationId xmlns:p14="http://schemas.microsoft.com/office/powerpoint/2010/main" val="28065229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Master" Target="../slideMasters/slideMaster2.xml"/><Relationship Id="rId1" Type="http://schemas.openxmlformats.org/officeDocument/2006/relationships/tags" Target="../tags/tag1.xml"/><Relationship Id="rId4" Type="http://schemas.openxmlformats.org/officeDocument/2006/relationships/image" Target="../media/image3.e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C165DCE1-E72E-45AE-8A50-B5BEAEFE7DE3}" type="datetimeFigureOut">
              <a:rPr lang="en-GB" smtClean="0"/>
              <a:t>15/03/2021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4DEB7B8-6386-4149-AB2D-8F24E16B2E76}" type="slidenum">
              <a:rPr lang="en-GB" smtClean="0"/>
              <a:t>‹#›</a:t>
            </a:fld>
            <a:endParaRPr lang="en-GB"/>
          </a:p>
        </p:txBody>
      </p:sp>
    </p:spTree>
    <p:extLst>
      <p:ext uri="{BB962C8B-B14F-4D97-AF65-F5344CB8AC3E}">
        <p14:creationId xmlns:p14="http://schemas.microsoft.com/office/powerpoint/2010/main" val="9668424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165DCE1-E72E-45AE-8A50-B5BEAEFE7DE3}" type="datetimeFigureOut">
              <a:rPr lang="en-GB" smtClean="0"/>
              <a:t>15/03/2021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4DEB7B8-6386-4149-AB2D-8F24E16B2E76}" type="slidenum">
              <a:rPr lang="en-GB" smtClean="0"/>
              <a:t>‹#›</a:t>
            </a:fld>
            <a:endParaRPr lang="en-GB"/>
          </a:p>
        </p:txBody>
      </p:sp>
    </p:spTree>
    <p:extLst>
      <p:ext uri="{BB962C8B-B14F-4D97-AF65-F5344CB8AC3E}">
        <p14:creationId xmlns:p14="http://schemas.microsoft.com/office/powerpoint/2010/main" val="24024049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165DCE1-E72E-45AE-8A50-B5BEAEFE7DE3}" type="datetimeFigureOut">
              <a:rPr lang="en-GB" smtClean="0"/>
              <a:t>15/03/2021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4DEB7B8-6386-4149-AB2D-8F24E16B2E76}" type="slidenum">
              <a:rPr lang="en-GB" smtClean="0"/>
              <a:t>‹#›</a:t>
            </a:fld>
            <a:endParaRPr lang="en-GB"/>
          </a:p>
        </p:txBody>
      </p:sp>
    </p:spTree>
    <p:extLst>
      <p:ext uri="{BB962C8B-B14F-4D97-AF65-F5344CB8AC3E}">
        <p14:creationId xmlns:p14="http://schemas.microsoft.com/office/powerpoint/2010/main" val="14125803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81078"/>
            <a:ext cx="7772400" cy="1470025"/>
          </a:xfrm>
        </p:spPr>
        <p:txBody>
          <a:bodyPr>
            <a:noAutofit/>
          </a:bodyPr>
          <a:lstStyle>
            <a:lvl1pPr algn="l">
              <a:defRPr lang="en-GB" sz="3038" b="1" kern="1200" noProof="0" dirty="0" smtClean="0">
                <a:solidFill>
                  <a:srgbClr val="104F75"/>
                </a:solidFill>
                <a:latin typeface="+mj-lt"/>
                <a:ea typeface="+mn-ea"/>
                <a:cs typeface="+mn-cs"/>
              </a:defRPr>
            </a:lvl1pPr>
          </a:lstStyle>
          <a:p>
            <a:r>
              <a:rPr lang="en-US"/>
              <a:t>Click to edit Master title style</a:t>
            </a:r>
            <a:endParaRPr lang="en-GB"/>
          </a:p>
        </p:txBody>
      </p:sp>
      <p:sp>
        <p:nvSpPr>
          <p:cNvPr id="3" name="Subtitle 2"/>
          <p:cNvSpPr>
            <a:spLocks noGrp="1"/>
          </p:cNvSpPr>
          <p:nvPr>
            <p:ph type="subTitle" idx="1"/>
          </p:nvPr>
        </p:nvSpPr>
        <p:spPr>
          <a:xfrm>
            <a:off x="683568" y="2924944"/>
            <a:ext cx="6400800" cy="1752600"/>
          </a:xfrm>
        </p:spPr>
        <p:txBody>
          <a:bodyPr>
            <a:noAutofit/>
          </a:bodyPr>
          <a:lstStyle>
            <a:lvl1pPr marL="0" indent="0" algn="l">
              <a:buNone/>
              <a:defRPr sz="1125" b="1">
                <a:solidFill>
                  <a:schemeClr val="tx1"/>
                </a:solidFill>
                <a:latin typeface="Arial" pitchFamily="34" charset="0"/>
                <a:cs typeface="Arial" pitchFamily="34" charset="0"/>
              </a:defRPr>
            </a:lvl1pPr>
            <a:lvl2pPr marL="257175" indent="0" algn="ctr">
              <a:buNone/>
              <a:defRPr>
                <a:solidFill>
                  <a:schemeClr val="tx1">
                    <a:tint val="75000"/>
                  </a:schemeClr>
                </a:solidFill>
              </a:defRPr>
            </a:lvl2pPr>
            <a:lvl3pPr marL="514350" indent="0" algn="ctr">
              <a:buNone/>
              <a:defRPr>
                <a:solidFill>
                  <a:schemeClr val="tx1">
                    <a:tint val="75000"/>
                  </a:schemeClr>
                </a:solidFill>
              </a:defRPr>
            </a:lvl3pPr>
            <a:lvl4pPr marL="771525" indent="0" algn="ctr">
              <a:buNone/>
              <a:defRPr>
                <a:solidFill>
                  <a:schemeClr val="tx1">
                    <a:tint val="75000"/>
                  </a:schemeClr>
                </a:solidFill>
              </a:defRPr>
            </a:lvl4pPr>
            <a:lvl5pPr marL="1028700" indent="0" algn="ctr">
              <a:buNone/>
              <a:defRPr>
                <a:solidFill>
                  <a:schemeClr val="tx1">
                    <a:tint val="75000"/>
                  </a:schemeClr>
                </a:solidFill>
              </a:defRPr>
            </a:lvl5pPr>
            <a:lvl6pPr marL="1285875" indent="0" algn="ctr">
              <a:buNone/>
              <a:defRPr>
                <a:solidFill>
                  <a:schemeClr val="tx1">
                    <a:tint val="75000"/>
                  </a:schemeClr>
                </a:solidFill>
              </a:defRPr>
            </a:lvl6pPr>
            <a:lvl7pPr marL="1543050" indent="0" algn="ctr">
              <a:buNone/>
              <a:defRPr>
                <a:solidFill>
                  <a:schemeClr val="tx1">
                    <a:tint val="75000"/>
                  </a:schemeClr>
                </a:solidFill>
              </a:defRPr>
            </a:lvl7pPr>
            <a:lvl8pPr marL="1800225" indent="0" algn="ctr">
              <a:buNone/>
              <a:defRPr>
                <a:solidFill>
                  <a:schemeClr val="tx1">
                    <a:tint val="75000"/>
                  </a:schemeClr>
                </a:solidFill>
              </a:defRPr>
            </a:lvl8pPr>
            <a:lvl9pPr marL="2057400" indent="0" algn="ctr">
              <a:buNone/>
              <a:defRPr>
                <a:solidFill>
                  <a:schemeClr val="tx1">
                    <a:tint val="75000"/>
                  </a:schemeClr>
                </a:solidFill>
              </a:defRPr>
            </a:lvl9pPr>
          </a:lstStyle>
          <a:p>
            <a:r>
              <a:rPr lang="en-US"/>
              <a:t>Click to edit Master subtitle style</a:t>
            </a:r>
            <a:endParaRPr lang="en-GB"/>
          </a:p>
        </p:txBody>
      </p:sp>
      <p:sp>
        <p:nvSpPr>
          <p:cNvPr id="12" name="Date Placeholder 3"/>
          <p:cNvSpPr>
            <a:spLocks noGrp="1"/>
          </p:cNvSpPr>
          <p:nvPr>
            <p:ph type="dt" sz="half" idx="2"/>
          </p:nvPr>
        </p:nvSpPr>
        <p:spPr>
          <a:xfrm>
            <a:off x="2123728" y="6334132"/>
            <a:ext cx="1224136" cy="365125"/>
          </a:xfrm>
          <a:prstGeom prst="rect">
            <a:avLst/>
          </a:prstGeom>
        </p:spPr>
        <p:txBody>
          <a:bodyPr/>
          <a:lstStyle>
            <a:lvl1pPr>
              <a:defRPr sz="675">
                <a:solidFill>
                  <a:schemeClr val="tx1">
                    <a:lumMod val="50000"/>
                    <a:lumOff val="50000"/>
                  </a:schemeClr>
                </a:solidFill>
              </a:defRPr>
            </a:lvl1pPr>
          </a:lstStyle>
          <a:p>
            <a:fld id="{7E055BD7-18D4-4578-B21F-E8E47915BA36}" type="datetime1">
              <a:rPr lang="en-GB" smtClean="0">
                <a:solidFill>
                  <a:prstClr val="black">
                    <a:lumMod val="50000"/>
                    <a:lumOff val="50000"/>
                  </a:prstClr>
                </a:solidFill>
              </a:rPr>
              <a:pPr/>
              <a:t>15/03/2021</a:t>
            </a:fld>
            <a:endParaRPr lang="en-GB">
              <a:solidFill>
                <a:prstClr val="black">
                  <a:lumMod val="50000"/>
                  <a:lumOff val="50000"/>
                </a:prstClr>
              </a:solidFill>
            </a:endParaRPr>
          </a:p>
        </p:txBody>
      </p:sp>
      <p:sp>
        <p:nvSpPr>
          <p:cNvPr id="13" name="Footer Placeholder 4"/>
          <p:cNvSpPr>
            <a:spLocks noGrp="1"/>
          </p:cNvSpPr>
          <p:nvPr>
            <p:ph type="ftr" sz="quarter" idx="3"/>
          </p:nvPr>
        </p:nvSpPr>
        <p:spPr>
          <a:xfrm>
            <a:off x="3419874" y="6334132"/>
            <a:ext cx="4464496" cy="365125"/>
          </a:xfrm>
          <a:prstGeom prst="rect">
            <a:avLst/>
          </a:prstGeom>
        </p:spPr>
        <p:txBody>
          <a:bodyPr/>
          <a:lstStyle>
            <a:lvl1pPr>
              <a:defRPr lang="en-GB" sz="675" kern="1200" dirty="0">
                <a:solidFill>
                  <a:schemeClr val="tx1">
                    <a:lumMod val="50000"/>
                    <a:lumOff val="50000"/>
                  </a:schemeClr>
                </a:solidFill>
                <a:latin typeface="+mn-lt"/>
                <a:ea typeface="+mn-ea"/>
                <a:cs typeface="+mn-cs"/>
              </a:defRPr>
            </a:lvl1pPr>
          </a:lstStyle>
          <a:p>
            <a:endParaRPr lang="en-GB">
              <a:solidFill>
                <a:prstClr val="black">
                  <a:lumMod val="50000"/>
                  <a:lumOff val="50000"/>
                </a:prstClr>
              </a:solidFill>
            </a:endParaRPr>
          </a:p>
        </p:txBody>
      </p:sp>
      <p:sp>
        <p:nvSpPr>
          <p:cNvPr id="14" name="Slide Number Placeholder 5"/>
          <p:cNvSpPr>
            <a:spLocks noGrp="1"/>
          </p:cNvSpPr>
          <p:nvPr>
            <p:ph type="sldNum" sz="quarter" idx="4"/>
          </p:nvPr>
        </p:nvSpPr>
        <p:spPr>
          <a:xfrm>
            <a:off x="8469517" y="6334131"/>
            <a:ext cx="514400" cy="365125"/>
          </a:xfrm>
          <a:prstGeom prst="rect">
            <a:avLst/>
          </a:prstGeom>
        </p:spPr>
        <p:txBody>
          <a:bodyPr/>
          <a:lstStyle>
            <a:lvl1pPr>
              <a:defRPr sz="675">
                <a:solidFill>
                  <a:schemeClr val="tx1">
                    <a:lumMod val="50000"/>
                    <a:lumOff val="50000"/>
                  </a:schemeClr>
                </a:solidFill>
              </a:defRPr>
            </a:lvl1pPr>
          </a:lstStyle>
          <a:p>
            <a:fld id="{5DB98E5A-76C0-453E-B1E0-BC4AB04722D5}" type="slidenum">
              <a:rPr lang="en-GB" smtClean="0">
                <a:solidFill>
                  <a:prstClr val="black">
                    <a:lumMod val="50000"/>
                    <a:lumOff val="50000"/>
                  </a:prstClr>
                </a:solidFill>
              </a:rPr>
              <a:pPr/>
              <a:t>‹#›</a:t>
            </a:fld>
            <a:endParaRPr lang="en-GB">
              <a:solidFill>
                <a:prstClr val="black">
                  <a:lumMod val="50000"/>
                  <a:lumOff val="50000"/>
                </a:prstClr>
              </a:solidFill>
            </a:endParaRPr>
          </a:p>
        </p:txBody>
      </p:sp>
    </p:spTree>
    <p:extLst>
      <p:ext uri="{BB962C8B-B14F-4D97-AF65-F5344CB8AC3E}">
        <p14:creationId xmlns:p14="http://schemas.microsoft.com/office/powerpoint/2010/main" val="3532889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661681CA-7102-4B26-9FB3-D46B75F80D3D}" type="datetime1">
              <a:rPr lang="en-GB" smtClean="0">
                <a:solidFill>
                  <a:prstClr val="black">
                    <a:lumMod val="50000"/>
                    <a:lumOff val="50000"/>
                  </a:prstClr>
                </a:solidFill>
              </a:rPr>
              <a:pPr/>
              <a:t>15/03/2021</a:t>
            </a:fld>
            <a:endParaRPr lang="en-GB">
              <a:solidFill>
                <a:prstClr val="black">
                  <a:lumMod val="50000"/>
                  <a:lumOff val="50000"/>
                </a:prstClr>
              </a:solidFill>
            </a:endParaRPr>
          </a:p>
        </p:txBody>
      </p:sp>
      <p:sp>
        <p:nvSpPr>
          <p:cNvPr id="4" name="Footer Placeholder 3"/>
          <p:cNvSpPr>
            <a:spLocks noGrp="1"/>
          </p:cNvSpPr>
          <p:nvPr>
            <p:ph type="ftr" sz="quarter" idx="11"/>
          </p:nvPr>
        </p:nvSpPr>
        <p:spPr/>
        <p:txBody>
          <a:bodyPr/>
          <a:lstStyle/>
          <a:p>
            <a:endParaRPr lang="en-GB">
              <a:solidFill>
                <a:prstClr val="black">
                  <a:lumMod val="50000"/>
                  <a:lumOff val="50000"/>
                </a:prstClr>
              </a:solidFill>
            </a:endParaRPr>
          </a:p>
        </p:txBody>
      </p:sp>
      <p:sp>
        <p:nvSpPr>
          <p:cNvPr id="5" name="Slide Number Placeholder 4"/>
          <p:cNvSpPr>
            <a:spLocks noGrp="1"/>
          </p:cNvSpPr>
          <p:nvPr>
            <p:ph type="sldNum" sz="quarter" idx="12"/>
          </p:nvPr>
        </p:nvSpPr>
        <p:spPr/>
        <p:txBody>
          <a:bodyPr/>
          <a:lstStyle/>
          <a:p>
            <a:fld id="{5DB98E5A-76C0-453E-B1E0-BC4AB04722D5}" type="slidenum">
              <a:rPr lang="en-GB" smtClean="0">
                <a:solidFill>
                  <a:prstClr val="black">
                    <a:lumMod val="50000"/>
                    <a:lumOff val="50000"/>
                  </a:prstClr>
                </a:solidFill>
              </a:rPr>
              <a:pPr/>
              <a:t>‹#›</a:t>
            </a:fld>
            <a:endParaRPr lang="en-GB">
              <a:solidFill>
                <a:prstClr val="black">
                  <a:lumMod val="50000"/>
                  <a:lumOff val="50000"/>
                </a:prstClr>
              </a:solidFill>
            </a:endParaRPr>
          </a:p>
        </p:txBody>
      </p:sp>
    </p:spTree>
    <p:extLst>
      <p:ext uri="{BB962C8B-B14F-4D97-AF65-F5344CB8AC3E}">
        <p14:creationId xmlns:p14="http://schemas.microsoft.com/office/powerpoint/2010/main" val="13729988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4214" y="333381"/>
            <a:ext cx="7775576" cy="647701"/>
          </a:xfrm>
        </p:spPr>
        <p:txBody>
          <a:bodyPr/>
          <a:lstStyle/>
          <a:p>
            <a:r>
              <a:rPr lang="en-US"/>
              <a:t>Click to edit Master title style</a:t>
            </a:r>
            <a:endParaRPr lang="en-GB"/>
          </a:p>
        </p:txBody>
      </p:sp>
      <p:sp>
        <p:nvSpPr>
          <p:cNvPr id="3" name="Content Placeholder 2"/>
          <p:cNvSpPr>
            <a:spLocks noGrp="1"/>
          </p:cNvSpPr>
          <p:nvPr>
            <p:ph idx="1"/>
          </p:nvPr>
        </p:nvSpPr>
        <p:spPr>
          <a:xfrm>
            <a:off x="684214" y="1196977"/>
            <a:ext cx="7775576" cy="4679949"/>
          </a:xfrm>
        </p:spPr>
        <p:txBody>
          <a:bodyPr/>
          <a:lstStyle>
            <a:lvl1pPr marL="192881" marR="0" indent="-192881"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a:lvl1pPr>
            <a:lvl2pPr marL="417910" marR="0" indent="-160735"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a:lvl2pPr>
            <a:lvl3pPr marL="642938" marR="0"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a:lvl3pPr>
            <a:lvl4pPr marL="900113" marR="0"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a:lvl4pPr>
            <a:lvl5pPr marL="1157288" marR="0"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a:lvl5pPr>
          </a:lstStyle>
          <a:p>
            <a:pPr marL="192881" marR="0" lvl="0" indent="-192881"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a:pPr>
            <a:r>
              <a:rPr kumimoji="0" lang="en-US" sz="1125" b="1" i="0" u="none" strike="noStrike" kern="1200" cap="none" spc="0" normalizeH="0" baseline="0" noProof="0">
                <a:ln>
                  <a:noFill/>
                </a:ln>
                <a:solidFill>
                  <a:prstClr val="black"/>
                </a:solidFill>
                <a:effectLst/>
                <a:uLnTx/>
                <a:uFillTx/>
                <a:latin typeface="+mn-lt"/>
                <a:ea typeface="+mn-ea"/>
                <a:cs typeface="+mn-cs"/>
              </a:rPr>
              <a:t>Click to edit Master text styles</a:t>
            </a:r>
          </a:p>
          <a:p>
            <a:pPr marL="417910" marR="0" lvl="1" indent="-160735"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a:pPr>
            <a:r>
              <a:rPr kumimoji="0" lang="en-US" sz="1125" b="0" i="0" u="none" strike="noStrike" kern="1200" cap="none" spc="0" normalizeH="0" baseline="0" noProof="0">
                <a:ln>
                  <a:noFill/>
                </a:ln>
                <a:solidFill>
                  <a:prstClr val="black"/>
                </a:solidFill>
                <a:effectLst/>
                <a:uLnTx/>
                <a:uFillTx/>
                <a:latin typeface="+mn-lt"/>
                <a:ea typeface="+mn-ea"/>
                <a:cs typeface="+mn-cs"/>
              </a:rPr>
              <a:t>Second level</a:t>
            </a:r>
          </a:p>
          <a:p>
            <a:pPr marL="642938" marR="0" lvl="2"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a:pPr>
            <a:r>
              <a:rPr kumimoji="0" lang="en-US" sz="1125" b="0" i="0" u="none" strike="noStrike" kern="1200" cap="none" spc="0" normalizeH="0" baseline="0" noProof="0">
                <a:ln>
                  <a:noFill/>
                </a:ln>
                <a:solidFill>
                  <a:prstClr val="black"/>
                </a:solidFill>
                <a:effectLst/>
                <a:uLnTx/>
                <a:uFillTx/>
                <a:latin typeface="+mn-lt"/>
                <a:ea typeface="+mn-ea"/>
                <a:cs typeface="+mn-cs"/>
              </a:rPr>
              <a:t>Third level</a:t>
            </a:r>
          </a:p>
          <a:p>
            <a:pPr marL="900113" marR="0" lvl="3"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a:pPr>
            <a:r>
              <a:rPr kumimoji="0" lang="en-US" sz="900" b="0" i="0" u="none" strike="noStrike" kern="1200" cap="none" spc="0" normalizeH="0" baseline="0" noProof="0">
                <a:ln>
                  <a:noFill/>
                </a:ln>
                <a:solidFill>
                  <a:prstClr val="black"/>
                </a:solidFill>
                <a:effectLst/>
                <a:uLnTx/>
                <a:uFillTx/>
                <a:latin typeface="+mn-lt"/>
                <a:ea typeface="+mn-ea"/>
                <a:cs typeface="+mn-cs"/>
              </a:rPr>
              <a:t>Fourth level</a:t>
            </a:r>
          </a:p>
          <a:p>
            <a:pPr marL="1157288" marR="0" lvl="4"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a:pPr>
            <a:r>
              <a:rPr kumimoji="0" lang="en-US" sz="900" b="0" i="0" u="none" strike="noStrike" kern="1200" cap="none" spc="0" normalizeH="0" baseline="0" noProof="0">
                <a:ln>
                  <a:noFill/>
                </a:ln>
                <a:solidFill>
                  <a:prstClr val="black"/>
                </a:solidFill>
                <a:effectLst/>
                <a:uLnTx/>
                <a:uFillTx/>
                <a:latin typeface="+mn-lt"/>
                <a:ea typeface="+mn-ea"/>
                <a:cs typeface="+mn-cs"/>
              </a:rPr>
              <a:t>Fifth level</a:t>
            </a:r>
            <a:endParaRPr kumimoji="0" lang="en-GB" sz="900" b="0" i="0" u="none" strike="noStrike" kern="1200" cap="none" spc="0" normalizeH="0" baseline="0" noProof="0">
              <a:ln>
                <a:noFill/>
              </a:ln>
              <a:solidFill>
                <a:prstClr val="black"/>
              </a:solidFill>
              <a:effectLst/>
              <a:uLnTx/>
              <a:uFillTx/>
              <a:latin typeface="+mn-lt"/>
              <a:ea typeface="+mn-ea"/>
              <a:cs typeface="+mn-cs"/>
            </a:endParaRPr>
          </a:p>
        </p:txBody>
      </p:sp>
      <p:sp>
        <p:nvSpPr>
          <p:cNvPr id="7" name="Date Placeholder 3"/>
          <p:cNvSpPr>
            <a:spLocks noGrp="1"/>
          </p:cNvSpPr>
          <p:nvPr>
            <p:ph type="dt" sz="half" idx="2"/>
          </p:nvPr>
        </p:nvSpPr>
        <p:spPr>
          <a:xfrm>
            <a:off x="2123728" y="6334132"/>
            <a:ext cx="1224136" cy="365125"/>
          </a:xfrm>
          <a:prstGeom prst="rect">
            <a:avLst/>
          </a:prstGeom>
        </p:spPr>
        <p:txBody>
          <a:bodyPr/>
          <a:lstStyle>
            <a:lvl1pPr>
              <a:defRPr sz="675">
                <a:solidFill>
                  <a:schemeClr val="tx1">
                    <a:lumMod val="50000"/>
                    <a:lumOff val="50000"/>
                  </a:schemeClr>
                </a:solidFill>
              </a:defRPr>
            </a:lvl1pPr>
          </a:lstStyle>
          <a:p>
            <a:fld id="{0872E4F3-3C36-4AB5-994F-501D7F671B23}" type="datetime1">
              <a:rPr lang="en-GB" smtClean="0">
                <a:solidFill>
                  <a:prstClr val="black">
                    <a:lumMod val="50000"/>
                    <a:lumOff val="50000"/>
                  </a:prstClr>
                </a:solidFill>
              </a:rPr>
              <a:pPr/>
              <a:t>15/03/2021</a:t>
            </a:fld>
            <a:endParaRPr lang="en-GB">
              <a:solidFill>
                <a:prstClr val="black">
                  <a:lumMod val="50000"/>
                  <a:lumOff val="50000"/>
                </a:prstClr>
              </a:solidFill>
            </a:endParaRPr>
          </a:p>
        </p:txBody>
      </p:sp>
      <p:sp>
        <p:nvSpPr>
          <p:cNvPr id="8" name="Footer Placeholder 4"/>
          <p:cNvSpPr>
            <a:spLocks noGrp="1"/>
          </p:cNvSpPr>
          <p:nvPr>
            <p:ph type="ftr" sz="quarter" idx="3"/>
          </p:nvPr>
        </p:nvSpPr>
        <p:spPr>
          <a:xfrm>
            <a:off x="3419874" y="6334132"/>
            <a:ext cx="4464496" cy="365125"/>
          </a:xfrm>
          <a:prstGeom prst="rect">
            <a:avLst/>
          </a:prstGeom>
        </p:spPr>
        <p:txBody>
          <a:bodyPr/>
          <a:lstStyle>
            <a:lvl1pPr>
              <a:defRPr lang="en-GB" sz="675" kern="1200" dirty="0">
                <a:solidFill>
                  <a:schemeClr val="tx1">
                    <a:lumMod val="50000"/>
                    <a:lumOff val="50000"/>
                  </a:schemeClr>
                </a:solidFill>
                <a:latin typeface="+mn-lt"/>
                <a:ea typeface="+mn-ea"/>
                <a:cs typeface="+mn-cs"/>
              </a:defRPr>
            </a:lvl1pPr>
          </a:lstStyle>
          <a:p>
            <a:endParaRPr lang="en-GB">
              <a:solidFill>
                <a:prstClr val="black">
                  <a:lumMod val="50000"/>
                  <a:lumOff val="50000"/>
                </a:prstClr>
              </a:solidFill>
            </a:endParaRPr>
          </a:p>
        </p:txBody>
      </p:sp>
      <p:sp>
        <p:nvSpPr>
          <p:cNvPr id="9" name="Slide Number Placeholder 5"/>
          <p:cNvSpPr>
            <a:spLocks noGrp="1"/>
          </p:cNvSpPr>
          <p:nvPr>
            <p:ph type="sldNum" sz="quarter" idx="4"/>
          </p:nvPr>
        </p:nvSpPr>
        <p:spPr>
          <a:xfrm>
            <a:off x="7945390" y="6334132"/>
            <a:ext cx="514400" cy="365125"/>
          </a:xfrm>
          <a:prstGeom prst="rect">
            <a:avLst/>
          </a:prstGeom>
        </p:spPr>
        <p:txBody>
          <a:bodyPr/>
          <a:lstStyle>
            <a:lvl1pPr>
              <a:defRPr sz="675">
                <a:solidFill>
                  <a:schemeClr val="tx1">
                    <a:lumMod val="50000"/>
                    <a:lumOff val="50000"/>
                  </a:schemeClr>
                </a:solidFill>
              </a:defRPr>
            </a:lvl1pPr>
          </a:lstStyle>
          <a:p>
            <a:fld id="{5DB98E5A-76C0-453E-B1E0-BC4AB04722D5}" type="slidenum">
              <a:rPr lang="en-GB" smtClean="0">
                <a:solidFill>
                  <a:prstClr val="black">
                    <a:lumMod val="50000"/>
                    <a:lumOff val="50000"/>
                  </a:prstClr>
                </a:solidFill>
              </a:rPr>
              <a:pPr/>
              <a:t>‹#›</a:t>
            </a:fld>
            <a:endParaRPr lang="en-GB">
              <a:solidFill>
                <a:prstClr val="black">
                  <a:lumMod val="50000"/>
                  <a:lumOff val="50000"/>
                </a:prstClr>
              </a:solidFill>
            </a:endParaRPr>
          </a:p>
        </p:txBody>
      </p:sp>
      <p:pic>
        <p:nvPicPr>
          <p:cNvPr id="12" name="Picture 2" descr="Image result for ape to robot"/>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168329" y="6334132"/>
            <a:ext cx="975672" cy="523869"/>
          </a:xfrm>
          <a:prstGeom prst="rect">
            <a:avLst/>
          </a:prstGeom>
          <a:gradFill>
            <a:gsLst>
              <a:gs pos="0">
                <a:schemeClr val="accent1">
                  <a:lumMod val="5000"/>
                  <a:lumOff val="95000"/>
                  <a:alpha val="16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pic>
    </p:spTree>
    <p:extLst>
      <p:ext uri="{BB962C8B-B14F-4D97-AF65-F5344CB8AC3E}">
        <p14:creationId xmlns:p14="http://schemas.microsoft.com/office/powerpoint/2010/main" val="6712099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4214" y="333381"/>
            <a:ext cx="7775576" cy="647701"/>
          </a:xfrm>
        </p:spPr>
        <p:txBody>
          <a:bodyPr/>
          <a:lstStyle/>
          <a:p>
            <a:r>
              <a:rPr lang="en-US"/>
              <a:t>Click to edit Master title style</a:t>
            </a:r>
            <a:endParaRPr lang="en-GB"/>
          </a:p>
        </p:txBody>
      </p:sp>
      <p:sp>
        <p:nvSpPr>
          <p:cNvPr id="3" name="Content Placeholder 2"/>
          <p:cNvSpPr>
            <a:spLocks noGrp="1"/>
          </p:cNvSpPr>
          <p:nvPr>
            <p:ph idx="1"/>
          </p:nvPr>
        </p:nvSpPr>
        <p:spPr>
          <a:xfrm>
            <a:off x="684214" y="1162157"/>
            <a:ext cx="7775576" cy="855564"/>
          </a:xfrm>
        </p:spPr>
        <p:txBody>
          <a:bodyPr/>
          <a:lstStyle>
            <a:lvl1pPr marL="192881" marR="0" indent="-192881"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sz="1350"/>
            </a:lvl1pPr>
            <a:lvl2pPr marL="417910" marR="0" indent="-160735"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sz="1350"/>
            </a:lvl2pPr>
            <a:lvl3pPr marL="642938" marR="0"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sz="1350"/>
            </a:lvl3pPr>
            <a:lvl4pPr marL="900113" marR="0"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sz="1013"/>
            </a:lvl4pPr>
            <a:lvl5pPr marL="1157288" marR="0"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sz="1013"/>
            </a:lvl5pPr>
          </a:lstStyle>
          <a:p>
            <a:pPr marL="192881" marR="0" lvl="0" indent="-192881"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a:pPr>
            <a:r>
              <a:rPr kumimoji="0" lang="en-US" sz="1125" b="1" i="0" u="none" strike="noStrike" kern="1200" cap="none" spc="0" normalizeH="0" baseline="0" noProof="0">
                <a:ln>
                  <a:noFill/>
                </a:ln>
                <a:solidFill>
                  <a:prstClr val="black"/>
                </a:solidFill>
                <a:effectLst/>
                <a:uLnTx/>
                <a:uFillTx/>
                <a:latin typeface="+mn-lt"/>
                <a:ea typeface="+mn-ea"/>
                <a:cs typeface="+mn-cs"/>
              </a:rPr>
              <a:t>Click to edit Master text styles</a:t>
            </a:r>
          </a:p>
          <a:p>
            <a:pPr marL="417910" marR="0" lvl="1" indent="-160735"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a:pPr>
            <a:r>
              <a:rPr kumimoji="0" lang="en-US" sz="1125" b="0" i="0" u="none" strike="noStrike" kern="1200" cap="none" spc="0" normalizeH="0" baseline="0" noProof="0">
                <a:ln>
                  <a:noFill/>
                </a:ln>
                <a:solidFill>
                  <a:prstClr val="black"/>
                </a:solidFill>
                <a:effectLst/>
                <a:uLnTx/>
                <a:uFillTx/>
                <a:latin typeface="+mn-lt"/>
                <a:ea typeface="+mn-ea"/>
                <a:cs typeface="+mn-cs"/>
              </a:rPr>
              <a:t>Second level</a:t>
            </a:r>
          </a:p>
          <a:p>
            <a:pPr marL="642938" marR="0" lvl="2"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a:pPr>
            <a:r>
              <a:rPr kumimoji="0" lang="en-US" sz="1125" b="0" i="0" u="none" strike="noStrike" kern="1200" cap="none" spc="0" normalizeH="0" baseline="0" noProof="0">
                <a:ln>
                  <a:noFill/>
                </a:ln>
                <a:solidFill>
                  <a:prstClr val="black"/>
                </a:solidFill>
                <a:effectLst/>
                <a:uLnTx/>
                <a:uFillTx/>
                <a:latin typeface="+mn-lt"/>
                <a:ea typeface="+mn-ea"/>
                <a:cs typeface="+mn-cs"/>
              </a:rPr>
              <a:t>Third level</a:t>
            </a:r>
          </a:p>
          <a:p>
            <a:pPr marL="900113" marR="0" lvl="3"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a:pPr>
            <a:r>
              <a:rPr kumimoji="0" lang="en-US" sz="900" b="0" i="0" u="none" strike="noStrike" kern="1200" cap="none" spc="0" normalizeH="0" baseline="0" noProof="0">
                <a:ln>
                  <a:noFill/>
                </a:ln>
                <a:solidFill>
                  <a:prstClr val="black"/>
                </a:solidFill>
                <a:effectLst/>
                <a:uLnTx/>
                <a:uFillTx/>
                <a:latin typeface="+mn-lt"/>
                <a:ea typeface="+mn-ea"/>
                <a:cs typeface="+mn-cs"/>
              </a:rPr>
              <a:t>Fourth level</a:t>
            </a:r>
          </a:p>
          <a:p>
            <a:pPr marL="1157288" marR="0" lvl="4"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a:pPr>
            <a:r>
              <a:rPr kumimoji="0" lang="en-US" sz="900" b="0" i="0" u="none" strike="noStrike" kern="1200" cap="none" spc="0" normalizeH="0" baseline="0" noProof="0">
                <a:ln>
                  <a:noFill/>
                </a:ln>
                <a:solidFill>
                  <a:prstClr val="black"/>
                </a:solidFill>
                <a:effectLst/>
                <a:uLnTx/>
                <a:uFillTx/>
                <a:latin typeface="+mn-lt"/>
                <a:ea typeface="+mn-ea"/>
                <a:cs typeface="+mn-cs"/>
              </a:rPr>
              <a:t>Fifth level</a:t>
            </a:r>
            <a:endParaRPr kumimoji="0" lang="en-GB" sz="900" b="0" i="0" u="none" strike="noStrike" kern="1200" cap="none" spc="0" normalizeH="0" baseline="0" noProof="0">
              <a:ln>
                <a:noFill/>
              </a:ln>
              <a:solidFill>
                <a:prstClr val="black"/>
              </a:solidFill>
              <a:effectLst/>
              <a:uLnTx/>
              <a:uFillTx/>
              <a:latin typeface="+mn-lt"/>
              <a:ea typeface="+mn-ea"/>
              <a:cs typeface="+mn-cs"/>
            </a:endParaRPr>
          </a:p>
        </p:txBody>
      </p:sp>
      <p:sp>
        <p:nvSpPr>
          <p:cNvPr id="7" name="Date Placeholder 3"/>
          <p:cNvSpPr>
            <a:spLocks noGrp="1"/>
          </p:cNvSpPr>
          <p:nvPr>
            <p:ph type="dt" sz="half" idx="2"/>
          </p:nvPr>
        </p:nvSpPr>
        <p:spPr>
          <a:xfrm>
            <a:off x="2123728" y="6334132"/>
            <a:ext cx="1224136" cy="365125"/>
          </a:xfrm>
          <a:prstGeom prst="rect">
            <a:avLst/>
          </a:prstGeom>
        </p:spPr>
        <p:txBody>
          <a:bodyPr/>
          <a:lstStyle>
            <a:lvl1pPr>
              <a:defRPr sz="675">
                <a:solidFill>
                  <a:schemeClr val="tx1">
                    <a:lumMod val="50000"/>
                    <a:lumOff val="50000"/>
                  </a:schemeClr>
                </a:solidFill>
              </a:defRPr>
            </a:lvl1pPr>
          </a:lstStyle>
          <a:p>
            <a:fld id="{0872E4F3-3C36-4AB5-994F-501D7F671B23}" type="datetime1">
              <a:rPr lang="en-GB" smtClean="0">
                <a:solidFill>
                  <a:prstClr val="black">
                    <a:lumMod val="50000"/>
                    <a:lumOff val="50000"/>
                  </a:prstClr>
                </a:solidFill>
              </a:rPr>
              <a:pPr/>
              <a:t>15/03/2021</a:t>
            </a:fld>
            <a:endParaRPr lang="en-GB">
              <a:solidFill>
                <a:prstClr val="black">
                  <a:lumMod val="50000"/>
                  <a:lumOff val="50000"/>
                </a:prstClr>
              </a:solidFill>
            </a:endParaRPr>
          </a:p>
        </p:txBody>
      </p:sp>
      <p:sp>
        <p:nvSpPr>
          <p:cNvPr id="8" name="Footer Placeholder 4"/>
          <p:cNvSpPr>
            <a:spLocks noGrp="1"/>
          </p:cNvSpPr>
          <p:nvPr>
            <p:ph type="ftr" sz="quarter" idx="3"/>
          </p:nvPr>
        </p:nvSpPr>
        <p:spPr>
          <a:xfrm>
            <a:off x="3419874" y="6334132"/>
            <a:ext cx="4464496" cy="365125"/>
          </a:xfrm>
          <a:prstGeom prst="rect">
            <a:avLst/>
          </a:prstGeom>
        </p:spPr>
        <p:txBody>
          <a:bodyPr/>
          <a:lstStyle>
            <a:lvl1pPr>
              <a:defRPr lang="en-GB" sz="675" kern="1200" dirty="0">
                <a:solidFill>
                  <a:schemeClr val="tx1">
                    <a:lumMod val="50000"/>
                    <a:lumOff val="50000"/>
                  </a:schemeClr>
                </a:solidFill>
                <a:latin typeface="+mn-lt"/>
                <a:ea typeface="+mn-ea"/>
                <a:cs typeface="+mn-cs"/>
              </a:defRPr>
            </a:lvl1pPr>
          </a:lstStyle>
          <a:p>
            <a:endParaRPr lang="en-GB">
              <a:solidFill>
                <a:prstClr val="black">
                  <a:lumMod val="50000"/>
                  <a:lumOff val="50000"/>
                </a:prstClr>
              </a:solidFill>
            </a:endParaRPr>
          </a:p>
        </p:txBody>
      </p:sp>
      <p:sp>
        <p:nvSpPr>
          <p:cNvPr id="9" name="Slide Number Placeholder 5"/>
          <p:cNvSpPr>
            <a:spLocks noGrp="1"/>
          </p:cNvSpPr>
          <p:nvPr>
            <p:ph type="sldNum" sz="quarter" idx="4"/>
          </p:nvPr>
        </p:nvSpPr>
        <p:spPr>
          <a:xfrm>
            <a:off x="7945390" y="6334132"/>
            <a:ext cx="514400" cy="365125"/>
          </a:xfrm>
          <a:prstGeom prst="rect">
            <a:avLst/>
          </a:prstGeom>
        </p:spPr>
        <p:txBody>
          <a:bodyPr/>
          <a:lstStyle>
            <a:lvl1pPr>
              <a:defRPr sz="675">
                <a:solidFill>
                  <a:schemeClr val="tx1">
                    <a:lumMod val="50000"/>
                    <a:lumOff val="50000"/>
                  </a:schemeClr>
                </a:solidFill>
              </a:defRPr>
            </a:lvl1pPr>
          </a:lstStyle>
          <a:p>
            <a:fld id="{5DB98E5A-76C0-453E-B1E0-BC4AB04722D5}" type="slidenum">
              <a:rPr lang="en-GB" smtClean="0">
                <a:solidFill>
                  <a:prstClr val="black">
                    <a:lumMod val="50000"/>
                    <a:lumOff val="50000"/>
                  </a:prstClr>
                </a:solidFill>
              </a:rPr>
              <a:pPr/>
              <a:t>‹#›</a:t>
            </a:fld>
            <a:endParaRPr lang="en-GB">
              <a:solidFill>
                <a:prstClr val="black">
                  <a:lumMod val="50000"/>
                  <a:lumOff val="50000"/>
                </a:prstClr>
              </a:solidFill>
            </a:endParaRPr>
          </a:p>
        </p:txBody>
      </p:sp>
      <p:sp>
        <p:nvSpPr>
          <p:cNvPr id="10" name="Content Placeholder 2"/>
          <p:cNvSpPr>
            <a:spLocks noGrp="1"/>
          </p:cNvSpPr>
          <p:nvPr>
            <p:ph idx="10"/>
          </p:nvPr>
        </p:nvSpPr>
        <p:spPr>
          <a:xfrm>
            <a:off x="701167" y="2186952"/>
            <a:ext cx="7775576" cy="3690320"/>
          </a:xfrm>
        </p:spPr>
        <p:txBody>
          <a:bodyPr/>
          <a:lstStyle>
            <a:lvl1pPr marL="192881" marR="0" indent="-192881"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sz="1013"/>
            </a:lvl1pPr>
            <a:lvl2pPr marL="417910" marR="0" indent="-160735"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sz="1013"/>
            </a:lvl2pPr>
            <a:lvl3pPr marL="642938" marR="0"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sz="1013"/>
            </a:lvl3pPr>
            <a:lvl4pPr marL="900113" marR="0"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sz="788"/>
            </a:lvl4pPr>
            <a:lvl5pPr marL="1157288" marR="0"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sz="788"/>
            </a:lvl5pPr>
          </a:lstStyle>
          <a:p>
            <a:pPr marL="192881" marR="0" lvl="0" indent="-192881"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a:pPr>
            <a:r>
              <a:rPr kumimoji="0" lang="en-US" sz="1125" b="1" i="0" u="none" strike="noStrike" kern="1200" cap="none" spc="0" normalizeH="0" baseline="0" noProof="0">
                <a:ln>
                  <a:noFill/>
                </a:ln>
                <a:solidFill>
                  <a:prstClr val="black"/>
                </a:solidFill>
                <a:effectLst/>
                <a:uLnTx/>
                <a:uFillTx/>
                <a:latin typeface="+mn-lt"/>
                <a:ea typeface="+mn-ea"/>
                <a:cs typeface="+mn-cs"/>
              </a:rPr>
              <a:t>Click to edit Master text styles</a:t>
            </a:r>
          </a:p>
          <a:p>
            <a:pPr marL="417910" marR="0" lvl="1" indent="-160735"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a:pPr>
            <a:r>
              <a:rPr kumimoji="0" lang="en-US" sz="1125" b="0" i="0" u="none" strike="noStrike" kern="1200" cap="none" spc="0" normalizeH="0" baseline="0" noProof="0">
                <a:ln>
                  <a:noFill/>
                </a:ln>
                <a:solidFill>
                  <a:prstClr val="black"/>
                </a:solidFill>
                <a:effectLst/>
                <a:uLnTx/>
                <a:uFillTx/>
                <a:latin typeface="+mn-lt"/>
                <a:ea typeface="+mn-ea"/>
                <a:cs typeface="+mn-cs"/>
              </a:rPr>
              <a:t>Second level</a:t>
            </a:r>
          </a:p>
          <a:p>
            <a:pPr marL="642938" marR="0" lvl="2"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a:pPr>
            <a:r>
              <a:rPr kumimoji="0" lang="en-US" sz="1125" b="0" i="0" u="none" strike="noStrike" kern="1200" cap="none" spc="0" normalizeH="0" baseline="0" noProof="0">
                <a:ln>
                  <a:noFill/>
                </a:ln>
                <a:solidFill>
                  <a:prstClr val="black"/>
                </a:solidFill>
                <a:effectLst/>
                <a:uLnTx/>
                <a:uFillTx/>
                <a:latin typeface="+mn-lt"/>
                <a:ea typeface="+mn-ea"/>
                <a:cs typeface="+mn-cs"/>
              </a:rPr>
              <a:t>Third level</a:t>
            </a:r>
          </a:p>
          <a:p>
            <a:pPr marL="900113" marR="0" lvl="3"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a:pPr>
            <a:r>
              <a:rPr kumimoji="0" lang="en-US" sz="900" b="0" i="0" u="none" strike="noStrike" kern="1200" cap="none" spc="0" normalizeH="0" baseline="0" noProof="0">
                <a:ln>
                  <a:noFill/>
                </a:ln>
                <a:solidFill>
                  <a:prstClr val="black"/>
                </a:solidFill>
                <a:effectLst/>
                <a:uLnTx/>
                <a:uFillTx/>
                <a:latin typeface="+mn-lt"/>
                <a:ea typeface="+mn-ea"/>
                <a:cs typeface="+mn-cs"/>
              </a:rPr>
              <a:t>Fourth level</a:t>
            </a:r>
          </a:p>
          <a:p>
            <a:pPr marL="1157288" marR="0" lvl="4"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a:pPr>
            <a:r>
              <a:rPr kumimoji="0" lang="en-US" sz="900" b="0" i="0" u="none" strike="noStrike" kern="1200" cap="none" spc="0" normalizeH="0" baseline="0" noProof="0">
                <a:ln>
                  <a:noFill/>
                </a:ln>
                <a:solidFill>
                  <a:prstClr val="black"/>
                </a:solidFill>
                <a:effectLst/>
                <a:uLnTx/>
                <a:uFillTx/>
                <a:latin typeface="+mn-lt"/>
                <a:ea typeface="+mn-ea"/>
                <a:cs typeface="+mn-cs"/>
              </a:rPr>
              <a:t>Fifth level</a:t>
            </a:r>
            <a:endParaRPr kumimoji="0" lang="en-GB" sz="900" b="0" i="0" u="none" strike="noStrike" kern="1200" cap="none" spc="0" normalizeH="0" baseline="0" noProof="0">
              <a:ln>
                <a:noFill/>
              </a:ln>
              <a:solidFill>
                <a:prstClr val="black"/>
              </a:solidFill>
              <a:effectLst/>
              <a:uLnTx/>
              <a:uFillTx/>
              <a:latin typeface="+mn-lt"/>
              <a:ea typeface="+mn-ea"/>
              <a:cs typeface="+mn-cs"/>
            </a:endParaRPr>
          </a:p>
        </p:txBody>
      </p:sp>
    </p:spTree>
    <p:extLst>
      <p:ext uri="{BB962C8B-B14F-4D97-AF65-F5344CB8AC3E}">
        <p14:creationId xmlns:p14="http://schemas.microsoft.com/office/powerpoint/2010/main" val="14998281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4214" y="333381"/>
            <a:ext cx="7775576" cy="647701"/>
          </a:xfrm>
        </p:spPr>
        <p:txBody>
          <a:bodyPr/>
          <a:lstStyle/>
          <a:p>
            <a:r>
              <a:rPr lang="en-US"/>
              <a:t>Click to edit Master title style</a:t>
            </a:r>
            <a:endParaRPr lang="en-GB"/>
          </a:p>
        </p:txBody>
      </p:sp>
      <p:sp>
        <p:nvSpPr>
          <p:cNvPr id="3" name="Content Placeholder 2"/>
          <p:cNvSpPr>
            <a:spLocks noGrp="1"/>
          </p:cNvSpPr>
          <p:nvPr>
            <p:ph idx="1"/>
          </p:nvPr>
        </p:nvSpPr>
        <p:spPr>
          <a:xfrm>
            <a:off x="684214" y="1162157"/>
            <a:ext cx="7775576" cy="855564"/>
          </a:xfrm>
        </p:spPr>
        <p:txBody>
          <a:bodyPr/>
          <a:lstStyle>
            <a:lvl1pPr marL="192881" marR="0" indent="-192881"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sz="1350"/>
            </a:lvl1pPr>
            <a:lvl2pPr marL="417910" marR="0" indent="-160735"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sz="1350"/>
            </a:lvl2pPr>
            <a:lvl3pPr marL="642938" marR="0"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sz="1350"/>
            </a:lvl3pPr>
            <a:lvl4pPr marL="900113" marR="0"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sz="1013"/>
            </a:lvl4pPr>
            <a:lvl5pPr marL="1157288" marR="0"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sz="1013"/>
            </a:lvl5pPr>
          </a:lstStyle>
          <a:p>
            <a:pPr marL="192881" marR="0" lvl="0" indent="-192881"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a:pPr>
            <a:r>
              <a:rPr kumimoji="0" lang="en-US" sz="1125" b="1" i="0" u="none" strike="noStrike" kern="1200" cap="none" spc="0" normalizeH="0" baseline="0" noProof="0">
                <a:ln>
                  <a:noFill/>
                </a:ln>
                <a:solidFill>
                  <a:prstClr val="black"/>
                </a:solidFill>
                <a:effectLst/>
                <a:uLnTx/>
                <a:uFillTx/>
                <a:latin typeface="+mn-lt"/>
                <a:ea typeface="+mn-ea"/>
                <a:cs typeface="+mn-cs"/>
              </a:rPr>
              <a:t>Click to edit Master text styles</a:t>
            </a:r>
          </a:p>
          <a:p>
            <a:pPr marL="417910" marR="0" lvl="1" indent="-160735"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a:pPr>
            <a:r>
              <a:rPr kumimoji="0" lang="en-US" sz="1125" b="0" i="0" u="none" strike="noStrike" kern="1200" cap="none" spc="0" normalizeH="0" baseline="0" noProof="0">
                <a:ln>
                  <a:noFill/>
                </a:ln>
                <a:solidFill>
                  <a:prstClr val="black"/>
                </a:solidFill>
                <a:effectLst/>
                <a:uLnTx/>
                <a:uFillTx/>
                <a:latin typeface="+mn-lt"/>
                <a:ea typeface="+mn-ea"/>
                <a:cs typeface="+mn-cs"/>
              </a:rPr>
              <a:t>Second level</a:t>
            </a:r>
          </a:p>
          <a:p>
            <a:pPr marL="642938" marR="0" lvl="2"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a:pPr>
            <a:r>
              <a:rPr kumimoji="0" lang="en-US" sz="1125" b="0" i="0" u="none" strike="noStrike" kern="1200" cap="none" spc="0" normalizeH="0" baseline="0" noProof="0">
                <a:ln>
                  <a:noFill/>
                </a:ln>
                <a:solidFill>
                  <a:prstClr val="black"/>
                </a:solidFill>
                <a:effectLst/>
                <a:uLnTx/>
                <a:uFillTx/>
                <a:latin typeface="+mn-lt"/>
                <a:ea typeface="+mn-ea"/>
                <a:cs typeface="+mn-cs"/>
              </a:rPr>
              <a:t>Third level</a:t>
            </a:r>
          </a:p>
          <a:p>
            <a:pPr marL="900113" marR="0" lvl="3"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a:pPr>
            <a:r>
              <a:rPr kumimoji="0" lang="en-US" sz="900" b="0" i="0" u="none" strike="noStrike" kern="1200" cap="none" spc="0" normalizeH="0" baseline="0" noProof="0">
                <a:ln>
                  <a:noFill/>
                </a:ln>
                <a:solidFill>
                  <a:prstClr val="black"/>
                </a:solidFill>
                <a:effectLst/>
                <a:uLnTx/>
                <a:uFillTx/>
                <a:latin typeface="+mn-lt"/>
                <a:ea typeface="+mn-ea"/>
                <a:cs typeface="+mn-cs"/>
              </a:rPr>
              <a:t>Fourth level</a:t>
            </a:r>
          </a:p>
          <a:p>
            <a:pPr marL="1157288" marR="0" lvl="4"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a:pPr>
            <a:r>
              <a:rPr kumimoji="0" lang="en-US" sz="900" b="0" i="0" u="none" strike="noStrike" kern="1200" cap="none" spc="0" normalizeH="0" baseline="0" noProof="0">
                <a:ln>
                  <a:noFill/>
                </a:ln>
                <a:solidFill>
                  <a:prstClr val="black"/>
                </a:solidFill>
                <a:effectLst/>
                <a:uLnTx/>
                <a:uFillTx/>
                <a:latin typeface="+mn-lt"/>
                <a:ea typeface="+mn-ea"/>
                <a:cs typeface="+mn-cs"/>
              </a:rPr>
              <a:t>Fifth level</a:t>
            </a:r>
            <a:endParaRPr kumimoji="0" lang="en-GB" sz="900" b="0" i="0" u="none" strike="noStrike" kern="1200" cap="none" spc="0" normalizeH="0" baseline="0" noProof="0">
              <a:ln>
                <a:noFill/>
              </a:ln>
              <a:solidFill>
                <a:prstClr val="black"/>
              </a:solidFill>
              <a:effectLst/>
              <a:uLnTx/>
              <a:uFillTx/>
              <a:latin typeface="+mn-lt"/>
              <a:ea typeface="+mn-ea"/>
              <a:cs typeface="+mn-cs"/>
            </a:endParaRPr>
          </a:p>
        </p:txBody>
      </p:sp>
      <p:sp>
        <p:nvSpPr>
          <p:cNvPr id="7" name="Date Placeholder 3"/>
          <p:cNvSpPr>
            <a:spLocks noGrp="1"/>
          </p:cNvSpPr>
          <p:nvPr>
            <p:ph type="dt" sz="half" idx="2"/>
          </p:nvPr>
        </p:nvSpPr>
        <p:spPr>
          <a:xfrm>
            <a:off x="2123728" y="6334132"/>
            <a:ext cx="1224136" cy="365125"/>
          </a:xfrm>
          <a:prstGeom prst="rect">
            <a:avLst/>
          </a:prstGeom>
        </p:spPr>
        <p:txBody>
          <a:bodyPr/>
          <a:lstStyle>
            <a:lvl1pPr>
              <a:defRPr sz="675">
                <a:solidFill>
                  <a:schemeClr val="tx1">
                    <a:lumMod val="50000"/>
                    <a:lumOff val="50000"/>
                  </a:schemeClr>
                </a:solidFill>
              </a:defRPr>
            </a:lvl1pPr>
          </a:lstStyle>
          <a:p>
            <a:fld id="{0872E4F3-3C36-4AB5-994F-501D7F671B23}" type="datetime1">
              <a:rPr lang="en-GB" smtClean="0">
                <a:solidFill>
                  <a:prstClr val="black">
                    <a:lumMod val="50000"/>
                    <a:lumOff val="50000"/>
                  </a:prstClr>
                </a:solidFill>
              </a:rPr>
              <a:pPr/>
              <a:t>15/03/2021</a:t>
            </a:fld>
            <a:endParaRPr lang="en-GB">
              <a:solidFill>
                <a:prstClr val="black">
                  <a:lumMod val="50000"/>
                  <a:lumOff val="50000"/>
                </a:prstClr>
              </a:solidFill>
            </a:endParaRPr>
          </a:p>
        </p:txBody>
      </p:sp>
      <p:sp>
        <p:nvSpPr>
          <p:cNvPr id="8" name="Footer Placeholder 4"/>
          <p:cNvSpPr>
            <a:spLocks noGrp="1"/>
          </p:cNvSpPr>
          <p:nvPr>
            <p:ph type="ftr" sz="quarter" idx="3"/>
          </p:nvPr>
        </p:nvSpPr>
        <p:spPr>
          <a:xfrm>
            <a:off x="3419874" y="6334132"/>
            <a:ext cx="4464496" cy="365125"/>
          </a:xfrm>
          <a:prstGeom prst="rect">
            <a:avLst/>
          </a:prstGeom>
        </p:spPr>
        <p:txBody>
          <a:bodyPr/>
          <a:lstStyle>
            <a:lvl1pPr>
              <a:defRPr lang="en-GB" sz="675" kern="1200" dirty="0">
                <a:solidFill>
                  <a:schemeClr val="tx1">
                    <a:lumMod val="50000"/>
                    <a:lumOff val="50000"/>
                  </a:schemeClr>
                </a:solidFill>
                <a:latin typeface="+mn-lt"/>
                <a:ea typeface="+mn-ea"/>
                <a:cs typeface="+mn-cs"/>
              </a:defRPr>
            </a:lvl1pPr>
          </a:lstStyle>
          <a:p>
            <a:endParaRPr lang="en-GB">
              <a:solidFill>
                <a:prstClr val="black">
                  <a:lumMod val="50000"/>
                  <a:lumOff val="50000"/>
                </a:prstClr>
              </a:solidFill>
            </a:endParaRPr>
          </a:p>
        </p:txBody>
      </p:sp>
      <p:sp>
        <p:nvSpPr>
          <p:cNvPr id="9" name="Slide Number Placeholder 5"/>
          <p:cNvSpPr>
            <a:spLocks noGrp="1"/>
          </p:cNvSpPr>
          <p:nvPr>
            <p:ph type="sldNum" sz="quarter" idx="4"/>
          </p:nvPr>
        </p:nvSpPr>
        <p:spPr>
          <a:xfrm>
            <a:off x="7945390" y="6334132"/>
            <a:ext cx="514400" cy="365125"/>
          </a:xfrm>
          <a:prstGeom prst="rect">
            <a:avLst/>
          </a:prstGeom>
        </p:spPr>
        <p:txBody>
          <a:bodyPr/>
          <a:lstStyle>
            <a:lvl1pPr>
              <a:defRPr sz="675">
                <a:solidFill>
                  <a:schemeClr val="tx1">
                    <a:lumMod val="50000"/>
                    <a:lumOff val="50000"/>
                  </a:schemeClr>
                </a:solidFill>
              </a:defRPr>
            </a:lvl1pPr>
          </a:lstStyle>
          <a:p>
            <a:fld id="{5DB98E5A-76C0-453E-B1E0-BC4AB04722D5}" type="slidenum">
              <a:rPr lang="en-GB" smtClean="0">
                <a:solidFill>
                  <a:prstClr val="black">
                    <a:lumMod val="50000"/>
                    <a:lumOff val="50000"/>
                  </a:prstClr>
                </a:solidFill>
              </a:rPr>
              <a:pPr/>
              <a:t>‹#›</a:t>
            </a:fld>
            <a:endParaRPr lang="en-GB">
              <a:solidFill>
                <a:prstClr val="black">
                  <a:lumMod val="50000"/>
                  <a:lumOff val="50000"/>
                </a:prstClr>
              </a:solidFill>
            </a:endParaRPr>
          </a:p>
        </p:txBody>
      </p:sp>
      <p:sp>
        <p:nvSpPr>
          <p:cNvPr id="10" name="Content Placeholder 2"/>
          <p:cNvSpPr>
            <a:spLocks noGrp="1"/>
          </p:cNvSpPr>
          <p:nvPr>
            <p:ph idx="10"/>
          </p:nvPr>
        </p:nvSpPr>
        <p:spPr>
          <a:xfrm>
            <a:off x="701169" y="2186952"/>
            <a:ext cx="3804365" cy="3690320"/>
          </a:xfrm>
        </p:spPr>
        <p:txBody>
          <a:bodyPr/>
          <a:lstStyle>
            <a:lvl1pPr marL="192881" marR="0" indent="-192881"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sz="1013"/>
            </a:lvl1pPr>
            <a:lvl2pPr marL="417910" marR="0" indent="-160735"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sz="1013"/>
            </a:lvl2pPr>
            <a:lvl3pPr marL="642938" marR="0"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sz="1013"/>
            </a:lvl3pPr>
            <a:lvl4pPr marL="900113" marR="0"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sz="788"/>
            </a:lvl4pPr>
            <a:lvl5pPr marL="1157288" marR="0"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sz="788"/>
            </a:lvl5pPr>
          </a:lstStyle>
          <a:p>
            <a:pPr marL="192881" marR="0" lvl="0" indent="-192881"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a:pPr>
            <a:r>
              <a:rPr kumimoji="0" lang="en-US" sz="1125" b="1" i="0" u="none" strike="noStrike" kern="1200" cap="none" spc="0" normalizeH="0" baseline="0" noProof="0">
                <a:ln>
                  <a:noFill/>
                </a:ln>
                <a:solidFill>
                  <a:prstClr val="black"/>
                </a:solidFill>
                <a:effectLst/>
                <a:uLnTx/>
                <a:uFillTx/>
                <a:latin typeface="+mn-lt"/>
                <a:ea typeface="+mn-ea"/>
                <a:cs typeface="+mn-cs"/>
              </a:rPr>
              <a:t>Click to edit Master text styles</a:t>
            </a:r>
          </a:p>
          <a:p>
            <a:pPr marL="417910" marR="0" lvl="1" indent="-160735"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a:pPr>
            <a:r>
              <a:rPr kumimoji="0" lang="en-US" sz="1125" b="0" i="0" u="none" strike="noStrike" kern="1200" cap="none" spc="0" normalizeH="0" baseline="0" noProof="0">
                <a:ln>
                  <a:noFill/>
                </a:ln>
                <a:solidFill>
                  <a:prstClr val="black"/>
                </a:solidFill>
                <a:effectLst/>
                <a:uLnTx/>
                <a:uFillTx/>
                <a:latin typeface="+mn-lt"/>
                <a:ea typeface="+mn-ea"/>
                <a:cs typeface="+mn-cs"/>
              </a:rPr>
              <a:t>Second level</a:t>
            </a:r>
          </a:p>
          <a:p>
            <a:pPr marL="642938" marR="0" lvl="2"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a:pPr>
            <a:r>
              <a:rPr kumimoji="0" lang="en-US" sz="1125" b="0" i="0" u="none" strike="noStrike" kern="1200" cap="none" spc="0" normalizeH="0" baseline="0" noProof="0">
                <a:ln>
                  <a:noFill/>
                </a:ln>
                <a:solidFill>
                  <a:prstClr val="black"/>
                </a:solidFill>
                <a:effectLst/>
                <a:uLnTx/>
                <a:uFillTx/>
                <a:latin typeface="+mn-lt"/>
                <a:ea typeface="+mn-ea"/>
                <a:cs typeface="+mn-cs"/>
              </a:rPr>
              <a:t>Third level</a:t>
            </a:r>
          </a:p>
          <a:p>
            <a:pPr marL="900113" marR="0" lvl="3"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a:pPr>
            <a:r>
              <a:rPr kumimoji="0" lang="en-US" sz="900" b="0" i="0" u="none" strike="noStrike" kern="1200" cap="none" spc="0" normalizeH="0" baseline="0" noProof="0">
                <a:ln>
                  <a:noFill/>
                </a:ln>
                <a:solidFill>
                  <a:prstClr val="black"/>
                </a:solidFill>
                <a:effectLst/>
                <a:uLnTx/>
                <a:uFillTx/>
                <a:latin typeface="+mn-lt"/>
                <a:ea typeface="+mn-ea"/>
                <a:cs typeface="+mn-cs"/>
              </a:rPr>
              <a:t>Fourth level</a:t>
            </a:r>
          </a:p>
          <a:p>
            <a:pPr marL="1157288" marR="0" lvl="4"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a:pPr>
            <a:r>
              <a:rPr kumimoji="0" lang="en-US" sz="900" b="0" i="0" u="none" strike="noStrike" kern="1200" cap="none" spc="0" normalizeH="0" baseline="0" noProof="0">
                <a:ln>
                  <a:noFill/>
                </a:ln>
                <a:solidFill>
                  <a:prstClr val="black"/>
                </a:solidFill>
                <a:effectLst/>
                <a:uLnTx/>
                <a:uFillTx/>
                <a:latin typeface="+mn-lt"/>
                <a:ea typeface="+mn-ea"/>
                <a:cs typeface="+mn-cs"/>
              </a:rPr>
              <a:t>Fifth level</a:t>
            </a:r>
            <a:endParaRPr kumimoji="0" lang="en-GB" sz="900" b="0" i="0" u="none" strike="noStrike" kern="1200" cap="none" spc="0" normalizeH="0" baseline="0" noProof="0">
              <a:ln>
                <a:noFill/>
              </a:ln>
              <a:solidFill>
                <a:prstClr val="black"/>
              </a:solidFill>
              <a:effectLst/>
              <a:uLnTx/>
              <a:uFillTx/>
              <a:latin typeface="+mn-lt"/>
              <a:ea typeface="+mn-ea"/>
              <a:cs typeface="+mn-cs"/>
            </a:endParaRPr>
          </a:p>
        </p:txBody>
      </p:sp>
      <p:sp>
        <p:nvSpPr>
          <p:cNvPr id="11" name="Content Placeholder 2"/>
          <p:cNvSpPr>
            <a:spLocks noGrp="1"/>
          </p:cNvSpPr>
          <p:nvPr>
            <p:ph idx="11"/>
          </p:nvPr>
        </p:nvSpPr>
        <p:spPr>
          <a:xfrm>
            <a:off x="4638472" y="2186952"/>
            <a:ext cx="3840716" cy="3690320"/>
          </a:xfrm>
        </p:spPr>
        <p:txBody>
          <a:bodyPr/>
          <a:lstStyle>
            <a:lvl1pPr marL="192881" marR="0" indent="-192881"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sz="1013"/>
            </a:lvl1pPr>
            <a:lvl2pPr marL="417910" marR="0" indent="-160735"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sz="1013"/>
            </a:lvl2pPr>
            <a:lvl3pPr marL="642938" marR="0"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sz="1013"/>
            </a:lvl3pPr>
            <a:lvl4pPr marL="900113" marR="0"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sz="788"/>
            </a:lvl4pPr>
            <a:lvl5pPr marL="1157288" marR="0"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sz="788"/>
            </a:lvl5pPr>
          </a:lstStyle>
          <a:p>
            <a:pPr marL="192881" marR="0" lvl="0" indent="-192881"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a:pPr>
            <a:r>
              <a:rPr kumimoji="0" lang="en-US" sz="1125" b="1" i="0" u="none" strike="noStrike" kern="1200" cap="none" spc="0" normalizeH="0" baseline="0" noProof="0">
                <a:ln>
                  <a:noFill/>
                </a:ln>
                <a:solidFill>
                  <a:prstClr val="black"/>
                </a:solidFill>
                <a:effectLst/>
                <a:uLnTx/>
                <a:uFillTx/>
                <a:latin typeface="+mn-lt"/>
                <a:ea typeface="+mn-ea"/>
                <a:cs typeface="+mn-cs"/>
              </a:rPr>
              <a:t>Click to edit Master text styles</a:t>
            </a:r>
          </a:p>
          <a:p>
            <a:pPr marL="417910" marR="0" lvl="1" indent="-160735"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a:pPr>
            <a:r>
              <a:rPr kumimoji="0" lang="en-US" sz="1125" b="0" i="0" u="none" strike="noStrike" kern="1200" cap="none" spc="0" normalizeH="0" baseline="0" noProof="0">
                <a:ln>
                  <a:noFill/>
                </a:ln>
                <a:solidFill>
                  <a:prstClr val="black"/>
                </a:solidFill>
                <a:effectLst/>
                <a:uLnTx/>
                <a:uFillTx/>
                <a:latin typeface="+mn-lt"/>
                <a:ea typeface="+mn-ea"/>
                <a:cs typeface="+mn-cs"/>
              </a:rPr>
              <a:t>Second level</a:t>
            </a:r>
          </a:p>
          <a:p>
            <a:pPr marL="642938" marR="0" lvl="2"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a:pPr>
            <a:r>
              <a:rPr kumimoji="0" lang="en-US" sz="1125" b="0" i="0" u="none" strike="noStrike" kern="1200" cap="none" spc="0" normalizeH="0" baseline="0" noProof="0">
                <a:ln>
                  <a:noFill/>
                </a:ln>
                <a:solidFill>
                  <a:prstClr val="black"/>
                </a:solidFill>
                <a:effectLst/>
                <a:uLnTx/>
                <a:uFillTx/>
                <a:latin typeface="+mn-lt"/>
                <a:ea typeface="+mn-ea"/>
                <a:cs typeface="+mn-cs"/>
              </a:rPr>
              <a:t>Third level</a:t>
            </a:r>
          </a:p>
          <a:p>
            <a:pPr marL="900113" marR="0" lvl="3"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a:pPr>
            <a:r>
              <a:rPr kumimoji="0" lang="en-US" sz="900" b="0" i="0" u="none" strike="noStrike" kern="1200" cap="none" spc="0" normalizeH="0" baseline="0" noProof="0">
                <a:ln>
                  <a:noFill/>
                </a:ln>
                <a:solidFill>
                  <a:prstClr val="black"/>
                </a:solidFill>
                <a:effectLst/>
                <a:uLnTx/>
                <a:uFillTx/>
                <a:latin typeface="+mn-lt"/>
                <a:ea typeface="+mn-ea"/>
                <a:cs typeface="+mn-cs"/>
              </a:rPr>
              <a:t>Fourth level</a:t>
            </a:r>
          </a:p>
          <a:p>
            <a:pPr marL="1157288" marR="0" lvl="4"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a:pPr>
            <a:r>
              <a:rPr kumimoji="0" lang="en-US" sz="900" b="0" i="0" u="none" strike="noStrike" kern="1200" cap="none" spc="0" normalizeH="0" baseline="0" noProof="0">
                <a:ln>
                  <a:noFill/>
                </a:ln>
                <a:solidFill>
                  <a:prstClr val="black"/>
                </a:solidFill>
                <a:effectLst/>
                <a:uLnTx/>
                <a:uFillTx/>
                <a:latin typeface="+mn-lt"/>
                <a:ea typeface="+mn-ea"/>
                <a:cs typeface="+mn-cs"/>
              </a:rPr>
              <a:t>Fifth level</a:t>
            </a:r>
            <a:endParaRPr kumimoji="0" lang="en-GB" sz="900" b="0" i="0" u="none" strike="noStrike" kern="1200" cap="none" spc="0" normalizeH="0" baseline="0" noProof="0">
              <a:ln>
                <a:noFill/>
              </a:ln>
              <a:solidFill>
                <a:prstClr val="black"/>
              </a:solidFill>
              <a:effectLst/>
              <a:uLnTx/>
              <a:uFillTx/>
              <a:latin typeface="+mn-lt"/>
              <a:ea typeface="+mn-ea"/>
              <a:cs typeface="+mn-cs"/>
            </a:endParaRPr>
          </a:p>
        </p:txBody>
      </p:sp>
    </p:spTree>
    <p:extLst>
      <p:ext uri="{BB962C8B-B14F-4D97-AF65-F5344CB8AC3E}">
        <p14:creationId xmlns:p14="http://schemas.microsoft.com/office/powerpoint/2010/main" val="20916456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8922" y="981082"/>
            <a:ext cx="7775576" cy="1253337"/>
          </a:xfrm>
        </p:spPr>
        <p:txBody>
          <a:bodyPr anchor="t"/>
          <a:lstStyle>
            <a:lvl1pPr algn="l">
              <a:defRPr sz="2250" b="1" cap="none" baseline="0"/>
            </a:lvl1pPr>
          </a:lstStyle>
          <a:p>
            <a:r>
              <a:rPr lang="en-US"/>
              <a:t>Click to edit Master title style</a:t>
            </a:r>
            <a:endParaRPr lang="en-GB"/>
          </a:p>
        </p:txBody>
      </p:sp>
      <p:sp>
        <p:nvSpPr>
          <p:cNvPr id="3" name="Text Placeholder 2"/>
          <p:cNvSpPr>
            <a:spLocks noGrp="1"/>
          </p:cNvSpPr>
          <p:nvPr>
            <p:ph type="body" idx="1"/>
          </p:nvPr>
        </p:nvSpPr>
        <p:spPr>
          <a:xfrm>
            <a:off x="691111" y="2420895"/>
            <a:ext cx="7775576" cy="1500187"/>
          </a:xfrm>
        </p:spPr>
        <p:txBody>
          <a:bodyPr anchor="t" anchorCtr="0"/>
          <a:lstStyle>
            <a:lvl1pPr marL="0" indent="0">
              <a:buNone/>
              <a:defRPr sz="1125">
                <a:solidFill>
                  <a:schemeClr val="tx1"/>
                </a:solidFill>
              </a:defRPr>
            </a:lvl1pPr>
            <a:lvl2pPr marL="257175" indent="0">
              <a:buNone/>
              <a:defRPr sz="1013">
                <a:solidFill>
                  <a:schemeClr val="tx1">
                    <a:tint val="75000"/>
                  </a:schemeClr>
                </a:solidFill>
              </a:defRPr>
            </a:lvl2pPr>
            <a:lvl3pPr marL="514350" indent="0">
              <a:buNone/>
              <a:defRPr sz="900">
                <a:solidFill>
                  <a:schemeClr val="tx1">
                    <a:tint val="75000"/>
                  </a:schemeClr>
                </a:solidFill>
              </a:defRPr>
            </a:lvl3pPr>
            <a:lvl4pPr marL="771525" indent="0">
              <a:buNone/>
              <a:defRPr sz="788">
                <a:solidFill>
                  <a:schemeClr val="tx1">
                    <a:tint val="75000"/>
                  </a:schemeClr>
                </a:solidFill>
              </a:defRPr>
            </a:lvl4pPr>
            <a:lvl5pPr marL="1028700" indent="0">
              <a:buNone/>
              <a:defRPr sz="788">
                <a:solidFill>
                  <a:schemeClr val="tx1">
                    <a:tint val="75000"/>
                  </a:schemeClr>
                </a:solidFill>
              </a:defRPr>
            </a:lvl5pPr>
            <a:lvl6pPr marL="1285875" indent="0">
              <a:buNone/>
              <a:defRPr sz="788">
                <a:solidFill>
                  <a:schemeClr val="tx1">
                    <a:tint val="75000"/>
                  </a:schemeClr>
                </a:solidFill>
              </a:defRPr>
            </a:lvl6pPr>
            <a:lvl7pPr marL="1543050" indent="0">
              <a:buNone/>
              <a:defRPr sz="788">
                <a:solidFill>
                  <a:schemeClr val="tx1">
                    <a:tint val="75000"/>
                  </a:schemeClr>
                </a:solidFill>
              </a:defRPr>
            </a:lvl7pPr>
            <a:lvl8pPr marL="1800225" indent="0">
              <a:buNone/>
              <a:defRPr sz="788">
                <a:solidFill>
                  <a:schemeClr val="tx1">
                    <a:tint val="75000"/>
                  </a:schemeClr>
                </a:solidFill>
              </a:defRPr>
            </a:lvl8pPr>
            <a:lvl9pPr marL="2057400" indent="0">
              <a:buNone/>
              <a:defRPr sz="788">
                <a:solidFill>
                  <a:schemeClr val="tx1">
                    <a:tint val="75000"/>
                  </a:schemeClr>
                </a:solidFill>
              </a:defRPr>
            </a:lvl9pPr>
          </a:lstStyle>
          <a:p>
            <a:pPr lvl="0"/>
            <a:r>
              <a:rPr lang="en-US"/>
              <a:t>Click to edit Master text styles</a:t>
            </a:r>
          </a:p>
        </p:txBody>
      </p:sp>
      <p:sp>
        <p:nvSpPr>
          <p:cNvPr id="7" name="Date Placeholder 3"/>
          <p:cNvSpPr>
            <a:spLocks noGrp="1"/>
          </p:cNvSpPr>
          <p:nvPr>
            <p:ph type="dt" sz="half" idx="2"/>
          </p:nvPr>
        </p:nvSpPr>
        <p:spPr>
          <a:xfrm>
            <a:off x="2123728" y="6334132"/>
            <a:ext cx="1224136" cy="365125"/>
          </a:xfrm>
          <a:prstGeom prst="rect">
            <a:avLst/>
          </a:prstGeom>
        </p:spPr>
        <p:txBody>
          <a:bodyPr/>
          <a:lstStyle>
            <a:lvl1pPr>
              <a:defRPr sz="675">
                <a:solidFill>
                  <a:schemeClr val="tx1">
                    <a:lumMod val="50000"/>
                    <a:lumOff val="50000"/>
                  </a:schemeClr>
                </a:solidFill>
              </a:defRPr>
            </a:lvl1pPr>
          </a:lstStyle>
          <a:p>
            <a:fld id="{B8F76F79-012A-46C5-8D15-B3A6D6798D74}" type="datetime1">
              <a:rPr lang="en-GB" smtClean="0">
                <a:solidFill>
                  <a:prstClr val="black">
                    <a:lumMod val="50000"/>
                    <a:lumOff val="50000"/>
                  </a:prstClr>
                </a:solidFill>
              </a:rPr>
              <a:pPr/>
              <a:t>15/03/2021</a:t>
            </a:fld>
            <a:endParaRPr lang="en-GB">
              <a:solidFill>
                <a:prstClr val="black">
                  <a:lumMod val="50000"/>
                  <a:lumOff val="50000"/>
                </a:prstClr>
              </a:solidFill>
            </a:endParaRPr>
          </a:p>
        </p:txBody>
      </p:sp>
      <p:sp>
        <p:nvSpPr>
          <p:cNvPr id="8" name="Footer Placeholder 4"/>
          <p:cNvSpPr>
            <a:spLocks noGrp="1"/>
          </p:cNvSpPr>
          <p:nvPr>
            <p:ph type="ftr" sz="quarter" idx="3"/>
          </p:nvPr>
        </p:nvSpPr>
        <p:spPr>
          <a:xfrm>
            <a:off x="3419874" y="6334132"/>
            <a:ext cx="4464496" cy="365125"/>
          </a:xfrm>
          <a:prstGeom prst="rect">
            <a:avLst/>
          </a:prstGeom>
        </p:spPr>
        <p:txBody>
          <a:bodyPr/>
          <a:lstStyle>
            <a:lvl1pPr>
              <a:defRPr lang="en-GB" sz="675" kern="1200" dirty="0">
                <a:solidFill>
                  <a:schemeClr val="tx1">
                    <a:lumMod val="50000"/>
                    <a:lumOff val="50000"/>
                  </a:schemeClr>
                </a:solidFill>
                <a:latin typeface="+mn-lt"/>
                <a:ea typeface="+mn-ea"/>
                <a:cs typeface="+mn-cs"/>
              </a:defRPr>
            </a:lvl1pPr>
          </a:lstStyle>
          <a:p>
            <a:endParaRPr lang="en-GB">
              <a:solidFill>
                <a:prstClr val="black">
                  <a:lumMod val="50000"/>
                  <a:lumOff val="50000"/>
                </a:prstClr>
              </a:solidFill>
            </a:endParaRPr>
          </a:p>
        </p:txBody>
      </p:sp>
      <p:sp>
        <p:nvSpPr>
          <p:cNvPr id="9" name="Slide Number Placeholder 5"/>
          <p:cNvSpPr>
            <a:spLocks noGrp="1"/>
          </p:cNvSpPr>
          <p:nvPr>
            <p:ph type="sldNum" sz="quarter" idx="4"/>
          </p:nvPr>
        </p:nvSpPr>
        <p:spPr>
          <a:xfrm>
            <a:off x="7945390" y="6334132"/>
            <a:ext cx="514400" cy="365125"/>
          </a:xfrm>
          <a:prstGeom prst="rect">
            <a:avLst/>
          </a:prstGeom>
        </p:spPr>
        <p:txBody>
          <a:bodyPr/>
          <a:lstStyle>
            <a:lvl1pPr>
              <a:defRPr sz="675">
                <a:solidFill>
                  <a:schemeClr val="tx1">
                    <a:lumMod val="50000"/>
                    <a:lumOff val="50000"/>
                  </a:schemeClr>
                </a:solidFill>
              </a:defRPr>
            </a:lvl1pPr>
          </a:lstStyle>
          <a:p>
            <a:fld id="{5DB98E5A-76C0-453E-B1E0-BC4AB04722D5}" type="slidenum">
              <a:rPr lang="en-GB" smtClean="0">
                <a:solidFill>
                  <a:prstClr val="black">
                    <a:lumMod val="50000"/>
                    <a:lumOff val="50000"/>
                  </a:prstClr>
                </a:solidFill>
              </a:rPr>
              <a:pPr/>
              <a:t>‹#›</a:t>
            </a:fld>
            <a:endParaRPr lang="en-GB">
              <a:solidFill>
                <a:prstClr val="black">
                  <a:lumMod val="50000"/>
                  <a:lumOff val="50000"/>
                </a:prstClr>
              </a:solidFill>
            </a:endParaRPr>
          </a:p>
        </p:txBody>
      </p:sp>
    </p:spTree>
    <p:extLst>
      <p:ext uri="{BB962C8B-B14F-4D97-AF65-F5344CB8AC3E}">
        <p14:creationId xmlns:p14="http://schemas.microsoft.com/office/powerpoint/2010/main" val="6493863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4215" y="1196975"/>
            <a:ext cx="3811587" cy="4679950"/>
          </a:xfrm>
        </p:spPr>
        <p:txBody>
          <a:bodyPr/>
          <a:lstStyle>
            <a:lvl1pPr marL="192881" marR="0" indent="-192881"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sz="1125"/>
            </a:lvl1pPr>
            <a:lvl2pPr marL="417910" marR="0" indent="-160735"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sz="1125"/>
            </a:lvl2pPr>
            <a:lvl3pPr marL="642938" marR="0"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sz="1125"/>
            </a:lvl3pPr>
            <a:lvl4pPr marL="900113" marR="0"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sz="900"/>
            </a:lvl4pPr>
            <a:lvl5pPr marL="1157288" marR="0"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sz="900"/>
            </a:lvl5pPr>
            <a:lvl6pPr>
              <a:defRPr sz="1013"/>
            </a:lvl6pPr>
            <a:lvl7pPr>
              <a:defRPr sz="1013"/>
            </a:lvl7pPr>
            <a:lvl8pPr>
              <a:defRPr sz="1013"/>
            </a:lvl8pPr>
            <a:lvl9pPr>
              <a:defRPr sz="1013"/>
            </a:lvl9pPr>
          </a:lstStyle>
          <a:p>
            <a:pPr marL="192881" marR="0" lvl="0" indent="-192881"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a:pPr>
            <a:r>
              <a:rPr kumimoji="0" lang="en-US" sz="1125" b="1" i="0" u="none" strike="noStrike" kern="1200" cap="none" spc="0" normalizeH="0" baseline="0" noProof="0">
                <a:ln>
                  <a:noFill/>
                </a:ln>
                <a:solidFill>
                  <a:prstClr val="black"/>
                </a:solidFill>
                <a:effectLst/>
                <a:uLnTx/>
                <a:uFillTx/>
                <a:latin typeface="+mn-lt"/>
                <a:ea typeface="+mn-ea"/>
                <a:cs typeface="+mn-cs"/>
              </a:rPr>
              <a:t>Click to edit Master text styles</a:t>
            </a:r>
          </a:p>
          <a:p>
            <a:pPr marL="417910" marR="0" lvl="1" indent="-160735"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a:pPr>
            <a:r>
              <a:rPr kumimoji="0" lang="en-US" sz="1125" b="0" i="0" u="none" strike="noStrike" kern="1200" cap="none" spc="0" normalizeH="0" baseline="0" noProof="0">
                <a:ln>
                  <a:noFill/>
                </a:ln>
                <a:solidFill>
                  <a:prstClr val="black"/>
                </a:solidFill>
                <a:effectLst/>
                <a:uLnTx/>
                <a:uFillTx/>
                <a:latin typeface="+mn-lt"/>
                <a:ea typeface="+mn-ea"/>
                <a:cs typeface="+mn-cs"/>
              </a:rPr>
              <a:t>Second level</a:t>
            </a:r>
          </a:p>
          <a:p>
            <a:pPr marL="642938" marR="0" lvl="2"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a:pPr>
            <a:r>
              <a:rPr kumimoji="0" lang="en-US" sz="1125" b="0" i="0" u="none" strike="noStrike" kern="1200" cap="none" spc="0" normalizeH="0" baseline="0" noProof="0">
                <a:ln>
                  <a:noFill/>
                </a:ln>
                <a:solidFill>
                  <a:prstClr val="black"/>
                </a:solidFill>
                <a:effectLst/>
                <a:uLnTx/>
                <a:uFillTx/>
                <a:latin typeface="+mn-lt"/>
                <a:ea typeface="+mn-ea"/>
                <a:cs typeface="+mn-cs"/>
              </a:rPr>
              <a:t>Third level</a:t>
            </a:r>
          </a:p>
          <a:p>
            <a:pPr marL="900113" marR="0" lvl="3"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a:pPr>
            <a:r>
              <a:rPr kumimoji="0" lang="en-US" sz="900" b="0" i="0" u="none" strike="noStrike" kern="1200" cap="none" spc="0" normalizeH="0" baseline="0" noProof="0">
                <a:ln>
                  <a:noFill/>
                </a:ln>
                <a:solidFill>
                  <a:prstClr val="black"/>
                </a:solidFill>
                <a:effectLst/>
                <a:uLnTx/>
                <a:uFillTx/>
                <a:latin typeface="+mn-lt"/>
                <a:ea typeface="+mn-ea"/>
                <a:cs typeface="+mn-cs"/>
              </a:rPr>
              <a:t>Fourth level</a:t>
            </a:r>
          </a:p>
          <a:p>
            <a:pPr marL="1157288" marR="0" lvl="4"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a:pPr>
            <a:r>
              <a:rPr kumimoji="0" lang="en-US" sz="900" b="0" i="0" u="none" strike="noStrike" kern="1200" cap="none" spc="0" normalizeH="0" baseline="0" noProof="0">
                <a:ln>
                  <a:noFill/>
                </a:ln>
                <a:solidFill>
                  <a:prstClr val="black"/>
                </a:solidFill>
                <a:effectLst/>
                <a:uLnTx/>
                <a:uFillTx/>
                <a:latin typeface="+mn-lt"/>
                <a:ea typeface="+mn-ea"/>
                <a:cs typeface="+mn-cs"/>
              </a:rPr>
              <a:t>Fifth level</a:t>
            </a:r>
            <a:endParaRPr kumimoji="0" lang="en-GB" sz="900" b="0" i="0" u="none" strike="noStrike" kern="1200" cap="none" spc="0" normalizeH="0" baseline="0" noProof="0">
              <a:ln>
                <a:noFill/>
              </a:ln>
              <a:solidFill>
                <a:prstClr val="black"/>
              </a:solidFill>
              <a:effectLst/>
              <a:uLnTx/>
              <a:uFillTx/>
              <a:latin typeface="+mn-lt"/>
              <a:ea typeface="+mn-ea"/>
              <a:cs typeface="+mn-cs"/>
            </a:endParaRPr>
          </a:p>
        </p:txBody>
      </p:sp>
      <p:sp>
        <p:nvSpPr>
          <p:cNvPr id="4" name="Content Placeholder 3"/>
          <p:cNvSpPr>
            <a:spLocks noGrp="1"/>
          </p:cNvSpPr>
          <p:nvPr>
            <p:ph sz="half" idx="2"/>
          </p:nvPr>
        </p:nvSpPr>
        <p:spPr>
          <a:xfrm>
            <a:off x="4648200" y="1196975"/>
            <a:ext cx="3811588" cy="4679950"/>
          </a:xfrm>
        </p:spPr>
        <p:txBody>
          <a:bodyPr/>
          <a:lstStyle>
            <a:lvl1pPr marL="192881" marR="0" indent="-192881"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sz="1125"/>
            </a:lvl1pPr>
            <a:lvl2pPr marL="417910" marR="0" indent="-160735"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sz="1125"/>
            </a:lvl2pPr>
            <a:lvl3pPr marL="642938" marR="0"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sz="1125"/>
            </a:lvl3pPr>
            <a:lvl4pPr marL="900113" marR="0"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sz="900"/>
            </a:lvl4pPr>
            <a:lvl5pPr marL="1157288" marR="0"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sz="900"/>
            </a:lvl5pPr>
            <a:lvl6pPr>
              <a:defRPr sz="1013"/>
            </a:lvl6pPr>
            <a:lvl7pPr>
              <a:defRPr sz="1013"/>
            </a:lvl7pPr>
            <a:lvl8pPr>
              <a:defRPr sz="1013"/>
            </a:lvl8pPr>
            <a:lvl9pPr>
              <a:defRPr sz="1013"/>
            </a:lvl9pPr>
          </a:lstStyle>
          <a:p>
            <a:pPr marL="192881" marR="0" lvl="0" indent="-192881"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a:pPr>
            <a:r>
              <a:rPr kumimoji="0" lang="en-US" sz="1125" b="1" i="0" u="none" strike="noStrike" kern="1200" cap="none" spc="0" normalizeH="0" baseline="0" noProof="0">
                <a:ln>
                  <a:noFill/>
                </a:ln>
                <a:solidFill>
                  <a:prstClr val="black"/>
                </a:solidFill>
                <a:effectLst/>
                <a:uLnTx/>
                <a:uFillTx/>
                <a:latin typeface="+mn-lt"/>
                <a:ea typeface="+mn-ea"/>
                <a:cs typeface="+mn-cs"/>
              </a:rPr>
              <a:t>Click to edit Master text styles</a:t>
            </a:r>
          </a:p>
          <a:p>
            <a:pPr marL="417910" marR="0" lvl="1" indent="-160735"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a:pPr>
            <a:r>
              <a:rPr kumimoji="0" lang="en-US" sz="1125" b="0" i="0" u="none" strike="noStrike" kern="1200" cap="none" spc="0" normalizeH="0" baseline="0" noProof="0">
                <a:ln>
                  <a:noFill/>
                </a:ln>
                <a:solidFill>
                  <a:prstClr val="black"/>
                </a:solidFill>
                <a:effectLst/>
                <a:uLnTx/>
                <a:uFillTx/>
                <a:latin typeface="+mn-lt"/>
                <a:ea typeface="+mn-ea"/>
                <a:cs typeface="+mn-cs"/>
              </a:rPr>
              <a:t>Second level</a:t>
            </a:r>
          </a:p>
          <a:p>
            <a:pPr marL="642938" marR="0" lvl="2"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a:pPr>
            <a:r>
              <a:rPr kumimoji="0" lang="en-US" sz="1125" b="0" i="0" u="none" strike="noStrike" kern="1200" cap="none" spc="0" normalizeH="0" baseline="0" noProof="0">
                <a:ln>
                  <a:noFill/>
                </a:ln>
                <a:solidFill>
                  <a:prstClr val="black"/>
                </a:solidFill>
                <a:effectLst/>
                <a:uLnTx/>
                <a:uFillTx/>
                <a:latin typeface="+mn-lt"/>
                <a:ea typeface="+mn-ea"/>
                <a:cs typeface="+mn-cs"/>
              </a:rPr>
              <a:t>Third level</a:t>
            </a:r>
          </a:p>
          <a:p>
            <a:pPr marL="900113" marR="0" lvl="3"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a:pPr>
            <a:r>
              <a:rPr kumimoji="0" lang="en-US" sz="900" b="0" i="0" u="none" strike="noStrike" kern="1200" cap="none" spc="0" normalizeH="0" baseline="0" noProof="0">
                <a:ln>
                  <a:noFill/>
                </a:ln>
                <a:solidFill>
                  <a:prstClr val="black"/>
                </a:solidFill>
                <a:effectLst/>
                <a:uLnTx/>
                <a:uFillTx/>
                <a:latin typeface="+mn-lt"/>
                <a:ea typeface="+mn-ea"/>
                <a:cs typeface="+mn-cs"/>
              </a:rPr>
              <a:t>Fourth level</a:t>
            </a:r>
          </a:p>
          <a:p>
            <a:pPr marL="1157288" marR="0" lvl="4"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a:pPr>
            <a:r>
              <a:rPr kumimoji="0" lang="en-US" sz="900" b="0" i="0" u="none" strike="noStrike" kern="1200" cap="none" spc="0" normalizeH="0" baseline="0" noProof="0">
                <a:ln>
                  <a:noFill/>
                </a:ln>
                <a:solidFill>
                  <a:prstClr val="black"/>
                </a:solidFill>
                <a:effectLst/>
                <a:uLnTx/>
                <a:uFillTx/>
                <a:latin typeface="+mn-lt"/>
                <a:ea typeface="+mn-ea"/>
                <a:cs typeface="+mn-cs"/>
              </a:rPr>
              <a:t>Fifth level</a:t>
            </a:r>
            <a:endParaRPr kumimoji="0" lang="en-GB" sz="900" b="0" i="0" u="none" strike="noStrike" kern="1200" cap="none" spc="0" normalizeH="0" baseline="0" noProof="0">
              <a:ln>
                <a:noFill/>
              </a:ln>
              <a:solidFill>
                <a:prstClr val="black"/>
              </a:solidFill>
              <a:effectLst/>
              <a:uLnTx/>
              <a:uFillTx/>
              <a:latin typeface="+mn-lt"/>
              <a:ea typeface="+mn-ea"/>
              <a:cs typeface="+mn-cs"/>
            </a:endParaRPr>
          </a:p>
        </p:txBody>
      </p:sp>
      <p:sp>
        <p:nvSpPr>
          <p:cNvPr id="8" name="Date Placeholder 3"/>
          <p:cNvSpPr>
            <a:spLocks noGrp="1"/>
          </p:cNvSpPr>
          <p:nvPr>
            <p:ph type="dt" sz="half" idx="10"/>
          </p:nvPr>
        </p:nvSpPr>
        <p:spPr>
          <a:xfrm>
            <a:off x="2123728" y="6334132"/>
            <a:ext cx="1224136" cy="365125"/>
          </a:xfrm>
          <a:prstGeom prst="rect">
            <a:avLst/>
          </a:prstGeom>
        </p:spPr>
        <p:txBody>
          <a:bodyPr/>
          <a:lstStyle>
            <a:lvl1pPr>
              <a:defRPr sz="675">
                <a:solidFill>
                  <a:schemeClr val="tx1">
                    <a:lumMod val="50000"/>
                    <a:lumOff val="50000"/>
                  </a:schemeClr>
                </a:solidFill>
              </a:defRPr>
            </a:lvl1pPr>
          </a:lstStyle>
          <a:p>
            <a:fld id="{5E2B81E2-EC61-43E6-9179-AFCEBD391EF5}" type="datetime1">
              <a:rPr lang="en-GB" smtClean="0">
                <a:solidFill>
                  <a:prstClr val="black">
                    <a:lumMod val="50000"/>
                    <a:lumOff val="50000"/>
                  </a:prstClr>
                </a:solidFill>
              </a:rPr>
              <a:pPr/>
              <a:t>15/03/2021</a:t>
            </a:fld>
            <a:endParaRPr lang="en-GB">
              <a:solidFill>
                <a:prstClr val="black">
                  <a:lumMod val="50000"/>
                  <a:lumOff val="50000"/>
                </a:prstClr>
              </a:solidFill>
            </a:endParaRPr>
          </a:p>
        </p:txBody>
      </p:sp>
      <p:sp>
        <p:nvSpPr>
          <p:cNvPr id="9" name="Footer Placeholder 4"/>
          <p:cNvSpPr>
            <a:spLocks noGrp="1"/>
          </p:cNvSpPr>
          <p:nvPr>
            <p:ph type="ftr" sz="quarter" idx="3"/>
          </p:nvPr>
        </p:nvSpPr>
        <p:spPr>
          <a:xfrm>
            <a:off x="3419874" y="6334132"/>
            <a:ext cx="4464496" cy="365125"/>
          </a:xfrm>
          <a:prstGeom prst="rect">
            <a:avLst/>
          </a:prstGeom>
        </p:spPr>
        <p:txBody>
          <a:bodyPr/>
          <a:lstStyle>
            <a:lvl1pPr>
              <a:defRPr lang="en-GB" sz="675" kern="1200" dirty="0">
                <a:solidFill>
                  <a:schemeClr val="tx1">
                    <a:lumMod val="50000"/>
                    <a:lumOff val="50000"/>
                  </a:schemeClr>
                </a:solidFill>
                <a:latin typeface="+mn-lt"/>
                <a:ea typeface="+mn-ea"/>
                <a:cs typeface="+mn-cs"/>
              </a:defRPr>
            </a:lvl1pPr>
          </a:lstStyle>
          <a:p>
            <a:endParaRPr lang="en-GB">
              <a:solidFill>
                <a:prstClr val="black">
                  <a:lumMod val="50000"/>
                  <a:lumOff val="50000"/>
                </a:prstClr>
              </a:solidFill>
            </a:endParaRPr>
          </a:p>
        </p:txBody>
      </p:sp>
      <p:sp>
        <p:nvSpPr>
          <p:cNvPr id="10" name="Slide Number Placeholder 5"/>
          <p:cNvSpPr>
            <a:spLocks noGrp="1"/>
          </p:cNvSpPr>
          <p:nvPr>
            <p:ph type="sldNum" sz="quarter" idx="4"/>
          </p:nvPr>
        </p:nvSpPr>
        <p:spPr>
          <a:xfrm>
            <a:off x="7945390" y="6334132"/>
            <a:ext cx="514400" cy="365125"/>
          </a:xfrm>
          <a:prstGeom prst="rect">
            <a:avLst/>
          </a:prstGeom>
        </p:spPr>
        <p:txBody>
          <a:bodyPr/>
          <a:lstStyle>
            <a:lvl1pPr>
              <a:defRPr sz="675">
                <a:solidFill>
                  <a:schemeClr val="tx1">
                    <a:lumMod val="50000"/>
                    <a:lumOff val="50000"/>
                  </a:schemeClr>
                </a:solidFill>
              </a:defRPr>
            </a:lvl1pPr>
          </a:lstStyle>
          <a:p>
            <a:fld id="{5DB98E5A-76C0-453E-B1E0-BC4AB04722D5}" type="slidenum">
              <a:rPr lang="en-GB" smtClean="0">
                <a:solidFill>
                  <a:prstClr val="black">
                    <a:lumMod val="50000"/>
                    <a:lumOff val="50000"/>
                  </a:prstClr>
                </a:solidFill>
              </a:rPr>
              <a:pPr/>
              <a:t>‹#›</a:t>
            </a:fld>
            <a:endParaRPr lang="en-GB">
              <a:solidFill>
                <a:prstClr val="black">
                  <a:lumMod val="50000"/>
                  <a:lumOff val="50000"/>
                </a:prstClr>
              </a:solidFill>
            </a:endParaRPr>
          </a:p>
        </p:txBody>
      </p:sp>
    </p:spTree>
    <p:extLst>
      <p:ext uri="{BB962C8B-B14F-4D97-AF65-F5344CB8AC3E}">
        <p14:creationId xmlns:p14="http://schemas.microsoft.com/office/powerpoint/2010/main" val="32107860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Emphasis box">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4215" y="1196975"/>
            <a:ext cx="3811587" cy="4679950"/>
          </a:xfrm>
        </p:spPr>
        <p:txBody>
          <a:bodyPr/>
          <a:lstStyle>
            <a:lvl1pPr marL="0" marR="0" indent="0" algn="l" defTabSz="514350" rtl="0" eaLnBrk="1" fontAlgn="auto" latinLnBrk="0" hangingPunct="1">
              <a:lnSpc>
                <a:spcPct val="120000"/>
              </a:lnSpc>
              <a:spcBef>
                <a:spcPts val="0"/>
              </a:spcBef>
              <a:spcAft>
                <a:spcPts val="338"/>
              </a:spcAft>
              <a:buClr>
                <a:srgbClr val="1F497D"/>
              </a:buClr>
              <a:buSzTx/>
              <a:buFontTx/>
              <a:buNone/>
              <a:tabLst/>
              <a:defRPr sz="1125"/>
            </a:lvl1pPr>
            <a:lvl2pPr marL="417910" marR="0" indent="-160735"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sz="1125"/>
            </a:lvl2pPr>
            <a:lvl3pPr marL="642938" marR="0"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sz="1125"/>
            </a:lvl3pPr>
            <a:lvl4pPr marL="900113" marR="0"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sz="900"/>
            </a:lvl4pPr>
            <a:lvl5pPr marL="1157288" marR="0"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sz="900"/>
            </a:lvl5pPr>
            <a:lvl6pPr>
              <a:defRPr sz="1013"/>
            </a:lvl6pPr>
            <a:lvl7pPr>
              <a:defRPr sz="1013"/>
            </a:lvl7pPr>
            <a:lvl8pPr>
              <a:defRPr sz="1013"/>
            </a:lvl8pPr>
            <a:lvl9pPr>
              <a:defRPr sz="1013"/>
            </a:lvl9pPr>
          </a:lstStyle>
          <a:p>
            <a:pPr marL="192881" marR="0" lvl="0" indent="-192881"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a:pPr>
            <a:r>
              <a:rPr kumimoji="0" lang="en-US" sz="1125" b="1" i="0" u="none" strike="noStrike" kern="1200" cap="none" spc="0" normalizeH="0" baseline="0" noProof="0">
                <a:ln>
                  <a:noFill/>
                </a:ln>
                <a:solidFill>
                  <a:prstClr val="black"/>
                </a:solidFill>
                <a:effectLst/>
                <a:uLnTx/>
                <a:uFillTx/>
                <a:latin typeface="+mn-lt"/>
                <a:ea typeface="+mn-ea"/>
                <a:cs typeface="+mn-cs"/>
              </a:rPr>
              <a:t>Click to edit Master text styles</a:t>
            </a:r>
          </a:p>
          <a:p>
            <a:pPr marL="417910" marR="0" lvl="1" indent="-160735"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a:pPr>
            <a:r>
              <a:rPr kumimoji="0" lang="en-US" sz="1125" b="0" i="0" u="none" strike="noStrike" kern="1200" cap="none" spc="0" normalizeH="0" baseline="0" noProof="0">
                <a:ln>
                  <a:noFill/>
                </a:ln>
                <a:solidFill>
                  <a:prstClr val="black"/>
                </a:solidFill>
                <a:effectLst/>
                <a:uLnTx/>
                <a:uFillTx/>
                <a:latin typeface="+mn-lt"/>
                <a:ea typeface="+mn-ea"/>
                <a:cs typeface="+mn-cs"/>
              </a:rPr>
              <a:t>Second level</a:t>
            </a:r>
          </a:p>
          <a:p>
            <a:pPr marL="642938" marR="0" lvl="2"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a:pPr>
            <a:r>
              <a:rPr kumimoji="0" lang="en-US" sz="1125" b="0" i="0" u="none" strike="noStrike" kern="1200" cap="none" spc="0" normalizeH="0" baseline="0" noProof="0">
                <a:ln>
                  <a:noFill/>
                </a:ln>
                <a:solidFill>
                  <a:prstClr val="black"/>
                </a:solidFill>
                <a:effectLst/>
                <a:uLnTx/>
                <a:uFillTx/>
                <a:latin typeface="+mn-lt"/>
                <a:ea typeface="+mn-ea"/>
                <a:cs typeface="+mn-cs"/>
              </a:rPr>
              <a:t>Third level</a:t>
            </a:r>
          </a:p>
          <a:p>
            <a:pPr marL="900113" marR="0" lvl="3"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a:pPr>
            <a:r>
              <a:rPr kumimoji="0" lang="en-US" sz="900" b="0" i="0" u="none" strike="noStrike" kern="1200" cap="none" spc="0" normalizeH="0" baseline="0" noProof="0">
                <a:ln>
                  <a:noFill/>
                </a:ln>
                <a:solidFill>
                  <a:prstClr val="black"/>
                </a:solidFill>
                <a:effectLst/>
                <a:uLnTx/>
                <a:uFillTx/>
                <a:latin typeface="+mn-lt"/>
                <a:ea typeface="+mn-ea"/>
                <a:cs typeface="+mn-cs"/>
              </a:rPr>
              <a:t>Fourth level</a:t>
            </a:r>
          </a:p>
          <a:p>
            <a:pPr marL="1157288" marR="0" lvl="4"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a:pPr>
            <a:r>
              <a:rPr kumimoji="0" lang="en-US" sz="900" b="0" i="0" u="none" strike="noStrike" kern="1200" cap="none" spc="0" normalizeH="0" baseline="0" noProof="0">
                <a:ln>
                  <a:noFill/>
                </a:ln>
                <a:solidFill>
                  <a:prstClr val="black"/>
                </a:solidFill>
                <a:effectLst/>
                <a:uLnTx/>
                <a:uFillTx/>
                <a:latin typeface="+mn-lt"/>
                <a:ea typeface="+mn-ea"/>
                <a:cs typeface="+mn-cs"/>
              </a:rPr>
              <a:t>Fifth level</a:t>
            </a:r>
            <a:endParaRPr kumimoji="0" lang="en-GB" sz="900" b="0" i="0" u="none" strike="noStrike" kern="1200" cap="none" spc="0" normalizeH="0" baseline="0" noProof="0">
              <a:ln>
                <a:noFill/>
              </a:ln>
              <a:solidFill>
                <a:prstClr val="black"/>
              </a:solidFill>
              <a:effectLst/>
              <a:uLnTx/>
              <a:uFillTx/>
              <a:latin typeface="+mn-lt"/>
              <a:ea typeface="+mn-ea"/>
              <a:cs typeface="+mn-cs"/>
            </a:endParaRPr>
          </a:p>
        </p:txBody>
      </p:sp>
      <p:sp>
        <p:nvSpPr>
          <p:cNvPr id="4" name="Content Placeholder 3"/>
          <p:cNvSpPr>
            <a:spLocks noGrp="1"/>
          </p:cNvSpPr>
          <p:nvPr>
            <p:ph sz="half" idx="2"/>
          </p:nvPr>
        </p:nvSpPr>
        <p:spPr>
          <a:xfrm>
            <a:off x="4648203" y="1339477"/>
            <a:ext cx="3811588" cy="280974"/>
          </a:xfrm>
          <a:solidFill>
            <a:srgbClr val="C6E0E4"/>
          </a:solidFill>
          <a:ln>
            <a:solidFill>
              <a:schemeClr val="tx2"/>
            </a:solidFill>
          </a:ln>
        </p:spPr>
        <p:txBody>
          <a:bodyPr vert="horz" lIns="108000" tIns="45720" rIns="91440" bIns="45720" rtlCol="0">
            <a:spAutoFit/>
          </a:bodyPr>
          <a:lstStyle>
            <a:lvl1pPr marL="0" marR="0" indent="0" algn="l" defTabSz="514350" rtl="0" eaLnBrk="1" fontAlgn="auto" latinLnBrk="0" hangingPunct="1">
              <a:lnSpc>
                <a:spcPct val="120000"/>
              </a:lnSpc>
              <a:spcBef>
                <a:spcPts val="0"/>
              </a:spcBef>
              <a:spcAft>
                <a:spcPts val="338"/>
              </a:spcAft>
              <a:buClr>
                <a:srgbClr val="1F497D"/>
              </a:buClr>
              <a:buSzTx/>
              <a:buFontTx/>
              <a:buNone/>
              <a:tabLst/>
              <a:defRPr lang="en-US" dirty="0" smtClean="0"/>
            </a:lvl1pPr>
            <a:lvl2pPr marL="417910" marR="0" indent="-160735"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a:lvl2pPr>
            <a:lvl3pPr marL="642938" marR="0"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a:lvl3pPr>
            <a:lvl4pPr marL="900113" marR="0"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a:lvl4pPr>
            <a:lvl5pPr marL="1157288" marR="0"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a:lvl5pPr>
          </a:lstStyle>
          <a:p>
            <a:pPr marL="192881" marR="0" lvl="0" indent="-192881"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a:pPr>
            <a:r>
              <a:rPr kumimoji="0" lang="en-US" sz="1125" b="1" i="0" u="none" strike="noStrike" kern="1200" cap="none" spc="0" normalizeH="0" baseline="0" noProof="0">
                <a:ln>
                  <a:noFill/>
                </a:ln>
                <a:solidFill>
                  <a:prstClr val="black"/>
                </a:solidFill>
                <a:effectLst/>
                <a:uLnTx/>
                <a:uFillTx/>
                <a:latin typeface="+mn-lt"/>
                <a:ea typeface="+mn-ea"/>
                <a:cs typeface="+mn-cs"/>
              </a:rPr>
              <a:t>Click to edit Master text styles</a:t>
            </a:r>
          </a:p>
        </p:txBody>
      </p:sp>
      <p:sp>
        <p:nvSpPr>
          <p:cNvPr id="8" name="Date Placeholder 3"/>
          <p:cNvSpPr>
            <a:spLocks noGrp="1"/>
          </p:cNvSpPr>
          <p:nvPr>
            <p:ph type="dt" sz="half" idx="10"/>
          </p:nvPr>
        </p:nvSpPr>
        <p:spPr>
          <a:xfrm>
            <a:off x="2123728" y="6334132"/>
            <a:ext cx="1224136" cy="365125"/>
          </a:xfrm>
          <a:prstGeom prst="rect">
            <a:avLst/>
          </a:prstGeom>
        </p:spPr>
        <p:txBody>
          <a:bodyPr/>
          <a:lstStyle>
            <a:lvl1pPr>
              <a:defRPr sz="675">
                <a:solidFill>
                  <a:schemeClr val="tx1">
                    <a:lumMod val="50000"/>
                    <a:lumOff val="50000"/>
                  </a:schemeClr>
                </a:solidFill>
              </a:defRPr>
            </a:lvl1pPr>
          </a:lstStyle>
          <a:p>
            <a:fld id="{34C0D0F5-10BB-4EBE-B29E-BB58180B3EBB}" type="datetime1">
              <a:rPr lang="en-GB" smtClean="0">
                <a:solidFill>
                  <a:prstClr val="black">
                    <a:lumMod val="50000"/>
                    <a:lumOff val="50000"/>
                  </a:prstClr>
                </a:solidFill>
              </a:rPr>
              <a:pPr/>
              <a:t>15/03/2021</a:t>
            </a:fld>
            <a:endParaRPr lang="en-GB">
              <a:solidFill>
                <a:prstClr val="black">
                  <a:lumMod val="50000"/>
                  <a:lumOff val="50000"/>
                </a:prstClr>
              </a:solidFill>
            </a:endParaRPr>
          </a:p>
        </p:txBody>
      </p:sp>
      <p:sp>
        <p:nvSpPr>
          <p:cNvPr id="9" name="Footer Placeholder 4"/>
          <p:cNvSpPr>
            <a:spLocks noGrp="1"/>
          </p:cNvSpPr>
          <p:nvPr>
            <p:ph type="ftr" sz="quarter" idx="3"/>
          </p:nvPr>
        </p:nvSpPr>
        <p:spPr>
          <a:xfrm>
            <a:off x="3419874" y="6334132"/>
            <a:ext cx="4464496" cy="365125"/>
          </a:xfrm>
          <a:prstGeom prst="rect">
            <a:avLst/>
          </a:prstGeom>
        </p:spPr>
        <p:txBody>
          <a:bodyPr/>
          <a:lstStyle>
            <a:lvl1pPr>
              <a:defRPr lang="en-GB" sz="675" kern="1200" dirty="0">
                <a:solidFill>
                  <a:schemeClr val="tx1">
                    <a:lumMod val="50000"/>
                    <a:lumOff val="50000"/>
                  </a:schemeClr>
                </a:solidFill>
                <a:latin typeface="+mn-lt"/>
                <a:ea typeface="+mn-ea"/>
                <a:cs typeface="+mn-cs"/>
              </a:defRPr>
            </a:lvl1pPr>
          </a:lstStyle>
          <a:p>
            <a:endParaRPr lang="en-GB">
              <a:solidFill>
                <a:prstClr val="black">
                  <a:lumMod val="50000"/>
                  <a:lumOff val="50000"/>
                </a:prstClr>
              </a:solidFill>
            </a:endParaRPr>
          </a:p>
        </p:txBody>
      </p:sp>
      <p:sp>
        <p:nvSpPr>
          <p:cNvPr id="10" name="Slide Number Placeholder 5"/>
          <p:cNvSpPr>
            <a:spLocks noGrp="1"/>
          </p:cNvSpPr>
          <p:nvPr>
            <p:ph type="sldNum" sz="quarter" idx="4"/>
          </p:nvPr>
        </p:nvSpPr>
        <p:spPr>
          <a:xfrm>
            <a:off x="7945390" y="6334132"/>
            <a:ext cx="514400" cy="365125"/>
          </a:xfrm>
          <a:prstGeom prst="rect">
            <a:avLst/>
          </a:prstGeom>
        </p:spPr>
        <p:txBody>
          <a:bodyPr/>
          <a:lstStyle>
            <a:lvl1pPr>
              <a:defRPr sz="675">
                <a:solidFill>
                  <a:schemeClr val="tx1">
                    <a:lumMod val="50000"/>
                    <a:lumOff val="50000"/>
                  </a:schemeClr>
                </a:solidFill>
              </a:defRPr>
            </a:lvl1pPr>
          </a:lstStyle>
          <a:p>
            <a:fld id="{5DB98E5A-76C0-453E-B1E0-BC4AB04722D5}" type="slidenum">
              <a:rPr lang="en-GB" smtClean="0">
                <a:solidFill>
                  <a:prstClr val="black">
                    <a:lumMod val="50000"/>
                    <a:lumOff val="50000"/>
                  </a:prstClr>
                </a:solidFill>
              </a:rPr>
              <a:pPr/>
              <a:t>‹#›</a:t>
            </a:fld>
            <a:endParaRPr lang="en-GB">
              <a:solidFill>
                <a:prstClr val="black">
                  <a:lumMod val="50000"/>
                  <a:lumOff val="50000"/>
                </a:prstClr>
              </a:solidFill>
            </a:endParaRPr>
          </a:p>
        </p:txBody>
      </p:sp>
    </p:spTree>
    <p:extLst>
      <p:ext uri="{BB962C8B-B14F-4D97-AF65-F5344CB8AC3E}">
        <p14:creationId xmlns:p14="http://schemas.microsoft.com/office/powerpoint/2010/main" val="11372816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165DCE1-E72E-45AE-8A50-B5BEAEFE7DE3}" type="datetimeFigureOut">
              <a:rPr lang="en-GB" smtClean="0"/>
              <a:t>15/03/2021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4DEB7B8-6386-4149-AB2D-8F24E16B2E76}" type="slidenum">
              <a:rPr lang="en-GB" smtClean="0"/>
              <a:t>‹#›</a:t>
            </a:fld>
            <a:endParaRPr lang="en-GB"/>
          </a:p>
        </p:txBody>
      </p:sp>
    </p:spTree>
    <p:extLst>
      <p:ext uri="{BB962C8B-B14F-4D97-AF65-F5344CB8AC3E}">
        <p14:creationId xmlns:p14="http://schemas.microsoft.com/office/powerpoint/2010/main" val="408791484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84214" y="1196982"/>
            <a:ext cx="3813176" cy="648097"/>
          </a:xfrm>
          <a:solidFill>
            <a:srgbClr val="C6E0E4"/>
          </a:solidFill>
          <a:ln>
            <a:solidFill>
              <a:schemeClr val="tx2"/>
            </a:solidFill>
          </a:ln>
        </p:spPr>
        <p:txBody>
          <a:bodyPr vert="horz" lIns="91440" tIns="45720" rIns="91440" bIns="45720" rtlCol="0">
            <a:noAutofit/>
          </a:bodyPr>
          <a:lstStyle>
            <a:lvl1pPr>
              <a:defRPr lang="en-US" dirty="0" smtClean="0"/>
            </a:lvl1pPr>
          </a:lstStyle>
          <a:p>
            <a:pPr lvl="0"/>
            <a:r>
              <a:rPr lang="en-US"/>
              <a:t>Click to edit Master text styles</a:t>
            </a:r>
          </a:p>
        </p:txBody>
      </p:sp>
      <p:sp>
        <p:nvSpPr>
          <p:cNvPr id="4" name="Content Placeholder 3"/>
          <p:cNvSpPr>
            <a:spLocks noGrp="1"/>
          </p:cNvSpPr>
          <p:nvPr>
            <p:ph sz="half" idx="2"/>
          </p:nvPr>
        </p:nvSpPr>
        <p:spPr>
          <a:xfrm>
            <a:off x="684214" y="1845076"/>
            <a:ext cx="3813176" cy="4031853"/>
          </a:xfrm>
          <a:ln>
            <a:solidFill>
              <a:schemeClr val="tx2"/>
            </a:solidFill>
          </a:ln>
        </p:spPr>
        <p:txBody>
          <a:bodyPr/>
          <a:lstStyle>
            <a:lvl1pPr>
              <a:defRPr sz="1125"/>
            </a:lvl1pPr>
            <a:lvl2pPr>
              <a:defRPr sz="1125"/>
            </a:lvl2pPr>
            <a:lvl3pPr>
              <a:defRPr sz="1125"/>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9" y="1196982"/>
            <a:ext cx="3814763" cy="648097"/>
          </a:xfrm>
          <a:solidFill>
            <a:srgbClr val="C6E0E4"/>
          </a:solidFill>
          <a:ln>
            <a:solidFill>
              <a:schemeClr val="tx2"/>
            </a:solidFill>
          </a:ln>
        </p:spPr>
        <p:txBody>
          <a:bodyPr vert="horz" lIns="91440" tIns="45720" rIns="91440" bIns="45720" rtlCol="0">
            <a:noAutofit/>
          </a:bodyPr>
          <a:lstStyle>
            <a:lvl1pPr>
              <a:defRPr lang="en-US" dirty="0" smtClean="0"/>
            </a:lvl1pPr>
          </a:lstStyle>
          <a:p>
            <a:pPr lvl="0"/>
            <a:r>
              <a:rPr lang="en-US"/>
              <a:t>Click to edit Master text styles</a:t>
            </a:r>
          </a:p>
        </p:txBody>
      </p:sp>
      <p:sp>
        <p:nvSpPr>
          <p:cNvPr id="6" name="Content Placeholder 5"/>
          <p:cNvSpPr>
            <a:spLocks noGrp="1"/>
          </p:cNvSpPr>
          <p:nvPr>
            <p:ph sz="quarter" idx="4"/>
          </p:nvPr>
        </p:nvSpPr>
        <p:spPr>
          <a:xfrm>
            <a:off x="4645029" y="1845076"/>
            <a:ext cx="3814763" cy="4031853"/>
          </a:xfrm>
          <a:ln>
            <a:solidFill>
              <a:schemeClr val="tx2"/>
            </a:solidFill>
          </a:ln>
        </p:spPr>
        <p:txBody>
          <a:bodyPr/>
          <a:lstStyle>
            <a:lvl1pPr>
              <a:defRPr sz="1125"/>
            </a:lvl1pPr>
            <a:lvl2pPr>
              <a:defRPr sz="1125"/>
            </a:lvl2pPr>
            <a:lvl3pPr>
              <a:defRPr sz="1125"/>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Date Placeholder 3"/>
          <p:cNvSpPr>
            <a:spLocks noGrp="1"/>
          </p:cNvSpPr>
          <p:nvPr>
            <p:ph type="dt" sz="half" idx="10"/>
          </p:nvPr>
        </p:nvSpPr>
        <p:spPr>
          <a:xfrm>
            <a:off x="2123728" y="6334132"/>
            <a:ext cx="1224136" cy="365125"/>
          </a:xfrm>
          <a:prstGeom prst="rect">
            <a:avLst/>
          </a:prstGeom>
        </p:spPr>
        <p:txBody>
          <a:bodyPr/>
          <a:lstStyle>
            <a:lvl1pPr>
              <a:defRPr sz="675">
                <a:solidFill>
                  <a:schemeClr val="tx1">
                    <a:lumMod val="50000"/>
                    <a:lumOff val="50000"/>
                  </a:schemeClr>
                </a:solidFill>
              </a:defRPr>
            </a:lvl1pPr>
          </a:lstStyle>
          <a:p>
            <a:fld id="{133A5F85-69DB-442D-83E8-ADF3484EA104}" type="datetime1">
              <a:rPr lang="en-GB" smtClean="0">
                <a:solidFill>
                  <a:prstClr val="black">
                    <a:lumMod val="50000"/>
                    <a:lumOff val="50000"/>
                  </a:prstClr>
                </a:solidFill>
              </a:rPr>
              <a:pPr/>
              <a:t>15/03/2021</a:t>
            </a:fld>
            <a:endParaRPr lang="en-GB">
              <a:solidFill>
                <a:prstClr val="black">
                  <a:lumMod val="50000"/>
                  <a:lumOff val="50000"/>
                </a:prstClr>
              </a:solidFill>
            </a:endParaRPr>
          </a:p>
        </p:txBody>
      </p:sp>
      <p:sp>
        <p:nvSpPr>
          <p:cNvPr id="11" name="Footer Placeholder 4"/>
          <p:cNvSpPr>
            <a:spLocks noGrp="1"/>
          </p:cNvSpPr>
          <p:nvPr>
            <p:ph type="ftr" sz="quarter" idx="11"/>
          </p:nvPr>
        </p:nvSpPr>
        <p:spPr>
          <a:xfrm>
            <a:off x="3419874" y="6334132"/>
            <a:ext cx="4464496" cy="365125"/>
          </a:xfrm>
          <a:prstGeom prst="rect">
            <a:avLst/>
          </a:prstGeom>
        </p:spPr>
        <p:txBody>
          <a:bodyPr/>
          <a:lstStyle>
            <a:lvl1pPr>
              <a:defRPr lang="en-GB" sz="675" kern="1200" dirty="0">
                <a:solidFill>
                  <a:schemeClr val="tx1">
                    <a:lumMod val="50000"/>
                    <a:lumOff val="50000"/>
                  </a:schemeClr>
                </a:solidFill>
                <a:latin typeface="+mn-lt"/>
                <a:ea typeface="+mn-ea"/>
                <a:cs typeface="+mn-cs"/>
              </a:defRPr>
            </a:lvl1pPr>
          </a:lstStyle>
          <a:p>
            <a:endParaRPr lang="en-GB">
              <a:solidFill>
                <a:prstClr val="black">
                  <a:lumMod val="50000"/>
                  <a:lumOff val="50000"/>
                </a:prstClr>
              </a:solidFill>
            </a:endParaRPr>
          </a:p>
        </p:txBody>
      </p:sp>
      <p:sp>
        <p:nvSpPr>
          <p:cNvPr id="12" name="Slide Number Placeholder 5"/>
          <p:cNvSpPr>
            <a:spLocks noGrp="1"/>
          </p:cNvSpPr>
          <p:nvPr>
            <p:ph type="sldNum" sz="quarter" idx="12"/>
          </p:nvPr>
        </p:nvSpPr>
        <p:spPr>
          <a:xfrm>
            <a:off x="7945390" y="6334132"/>
            <a:ext cx="514400" cy="365125"/>
          </a:xfrm>
          <a:prstGeom prst="rect">
            <a:avLst/>
          </a:prstGeom>
        </p:spPr>
        <p:txBody>
          <a:bodyPr/>
          <a:lstStyle>
            <a:lvl1pPr>
              <a:defRPr sz="675">
                <a:solidFill>
                  <a:schemeClr val="tx1">
                    <a:lumMod val="50000"/>
                    <a:lumOff val="50000"/>
                  </a:schemeClr>
                </a:solidFill>
              </a:defRPr>
            </a:lvl1pPr>
          </a:lstStyle>
          <a:p>
            <a:fld id="{5DB98E5A-76C0-453E-B1E0-BC4AB04722D5}" type="slidenum">
              <a:rPr lang="en-GB" smtClean="0">
                <a:solidFill>
                  <a:prstClr val="black">
                    <a:lumMod val="50000"/>
                    <a:lumOff val="50000"/>
                  </a:prstClr>
                </a:solidFill>
              </a:rPr>
              <a:pPr/>
              <a:t>‹#›</a:t>
            </a:fld>
            <a:endParaRPr lang="en-GB">
              <a:solidFill>
                <a:prstClr val="black">
                  <a:lumMod val="50000"/>
                  <a:lumOff val="50000"/>
                </a:prstClr>
              </a:solidFill>
            </a:endParaRPr>
          </a:p>
        </p:txBody>
      </p:sp>
    </p:spTree>
    <p:extLst>
      <p:ext uri="{BB962C8B-B14F-4D97-AF65-F5344CB8AC3E}">
        <p14:creationId xmlns:p14="http://schemas.microsoft.com/office/powerpoint/2010/main" val="18964875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with Bord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4215" y="1196975"/>
            <a:ext cx="3811587" cy="4752976"/>
          </a:xfrm>
        </p:spPr>
        <p:txBody>
          <a:bodyPr/>
          <a:lstStyle>
            <a:lvl1pPr marL="192881" marR="0" indent="-192881"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sz="1125"/>
            </a:lvl1pPr>
            <a:lvl2pPr marL="417910" marR="0" indent="-160735"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sz="1125"/>
            </a:lvl2pPr>
            <a:lvl3pPr marL="642938" marR="0"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sz="1125"/>
            </a:lvl3pPr>
            <a:lvl4pPr marL="900113" marR="0"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sz="900"/>
            </a:lvl4pPr>
            <a:lvl5pPr marL="1157288" marR="0"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sz="900"/>
            </a:lvl5pPr>
            <a:lvl6pPr>
              <a:defRPr sz="1013"/>
            </a:lvl6pPr>
            <a:lvl7pPr>
              <a:defRPr sz="1013"/>
            </a:lvl7pPr>
            <a:lvl8pPr>
              <a:defRPr sz="1013"/>
            </a:lvl8pPr>
            <a:lvl9pPr>
              <a:defRPr sz="1013"/>
            </a:lvl9pPr>
          </a:lstStyle>
          <a:p>
            <a:pPr marL="192881" marR="0" lvl="0" indent="-192881"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a:pPr>
            <a:r>
              <a:rPr kumimoji="0" lang="en-US" sz="1125" b="1" i="0" u="none" strike="noStrike" kern="1200" cap="none" spc="0" normalizeH="0" baseline="0" noProof="0">
                <a:ln>
                  <a:noFill/>
                </a:ln>
                <a:solidFill>
                  <a:prstClr val="black"/>
                </a:solidFill>
                <a:effectLst/>
                <a:uLnTx/>
                <a:uFillTx/>
                <a:latin typeface="+mn-lt"/>
                <a:ea typeface="+mn-ea"/>
                <a:cs typeface="+mn-cs"/>
              </a:rPr>
              <a:t>Click to edit Master text styles</a:t>
            </a:r>
          </a:p>
          <a:p>
            <a:pPr marL="417910" marR="0" lvl="1" indent="-160735"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a:pPr>
            <a:r>
              <a:rPr kumimoji="0" lang="en-US" sz="1125" b="0" i="0" u="none" strike="noStrike" kern="1200" cap="none" spc="0" normalizeH="0" baseline="0" noProof="0">
                <a:ln>
                  <a:noFill/>
                </a:ln>
                <a:solidFill>
                  <a:prstClr val="black"/>
                </a:solidFill>
                <a:effectLst/>
                <a:uLnTx/>
                <a:uFillTx/>
                <a:latin typeface="+mn-lt"/>
                <a:ea typeface="+mn-ea"/>
                <a:cs typeface="+mn-cs"/>
              </a:rPr>
              <a:t>Second level</a:t>
            </a:r>
          </a:p>
          <a:p>
            <a:pPr marL="642938" marR="0" lvl="2"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a:pPr>
            <a:r>
              <a:rPr kumimoji="0" lang="en-US" sz="1125" b="0" i="0" u="none" strike="noStrike" kern="1200" cap="none" spc="0" normalizeH="0" baseline="0" noProof="0">
                <a:ln>
                  <a:noFill/>
                </a:ln>
                <a:solidFill>
                  <a:prstClr val="black"/>
                </a:solidFill>
                <a:effectLst/>
                <a:uLnTx/>
                <a:uFillTx/>
                <a:latin typeface="+mn-lt"/>
                <a:ea typeface="+mn-ea"/>
                <a:cs typeface="+mn-cs"/>
              </a:rPr>
              <a:t>Third level</a:t>
            </a:r>
          </a:p>
          <a:p>
            <a:pPr marL="900113" marR="0" lvl="3"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a:pPr>
            <a:r>
              <a:rPr kumimoji="0" lang="en-US" sz="900" b="0" i="0" u="none" strike="noStrike" kern="1200" cap="none" spc="0" normalizeH="0" baseline="0" noProof="0">
                <a:ln>
                  <a:noFill/>
                </a:ln>
                <a:solidFill>
                  <a:prstClr val="black"/>
                </a:solidFill>
                <a:effectLst/>
                <a:uLnTx/>
                <a:uFillTx/>
                <a:latin typeface="+mn-lt"/>
                <a:ea typeface="+mn-ea"/>
                <a:cs typeface="+mn-cs"/>
              </a:rPr>
              <a:t>Fourth level</a:t>
            </a:r>
          </a:p>
          <a:p>
            <a:pPr marL="1157288" marR="0" lvl="4"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a:pPr>
            <a:r>
              <a:rPr kumimoji="0" lang="en-US" sz="900" b="0" i="0" u="none" strike="noStrike" kern="1200" cap="none" spc="0" normalizeH="0" baseline="0" noProof="0">
                <a:ln>
                  <a:noFill/>
                </a:ln>
                <a:solidFill>
                  <a:prstClr val="black"/>
                </a:solidFill>
                <a:effectLst/>
                <a:uLnTx/>
                <a:uFillTx/>
                <a:latin typeface="+mn-lt"/>
                <a:ea typeface="+mn-ea"/>
                <a:cs typeface="+mn-cs"/>
              </a:rPr>
              <a:t>Fifth level</a:t>
            </a:r>
            <a:endParaRPr kumimoji="0" lang="en-GB" sz="900" b="0" i="0" u="none" strike="noStrike" kern="1200" cap="none" spc="0" normalizeH="0" baseline="0" noProof="0">
              <a:ln>
                <a:noFill/>
              </a:ln>
              <a:solidFill>
                <a:prstClr val="black"/>
              </a:solidFill>
              <a:effectLst/>
              <a:uLnTx/>
              <a:uFillTx/>
              <a:latin typeface="+mn-lt"/>
              <a:ea typeface="+mn-ea"/>
              <a:cs typeface="+mn-cs"/>
            </a:endParaRPr>
          </a:p>
        </p:txBody>
      </p:sp>
      <p:sp>
        <p:nvSpPr>
          <p:cNvPr id="4" name="Content Placeholder 3"/>
          <p:cNvSpPr>
            <a:spLocks noGrp="1"/>
          </p:cNvSpPr>
          <p:nvPr>
            <p:ph sz="half" idx="2"/>
          </p:nvPr>
        </p:nvSpPr>
        <p:spPr>
          <a:xfrm>
            <a:off x="4648200" y="1196975"/>
            <a:ext cx="3811588" cy="4752976"/>
          </a:xfrm>
          <a:ln>
            <a:solidFill>
              <a:schemeClr val="tx2"/>
            </a:solidFill>
          </a:ln>
        </p:spPr>
        <p:txBody>
          <a:bodyPr/>
          <a:lstStyle>
            <a:lvl1pPr marL="192881" marR="0" indent="-192881"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sz="1125"/>
            </a:lvl1pPr>
            <a:lvl2pPr marL="417910" marR="0" indent="-160735"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sz="1125"/>
            </a:lvl2pPr>
            <a:lvl3pPr marL="642938" marR="0"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sz="1125"/>
            </a:lvl3pPr>
            <a:lvl4pPr marL="900113" marR="0"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sz="900"/>
            </a:lvl4pPr>
            <a:lvl5pPr marL="1157288" marR="0"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sz="900"/>
            </a:lvl5pPr>
            <a:lvl6pPr>
              <a:defRPr sz="1013"/>
            </a:lvl6pPr>
            <a:lvl7pPr>
              <a:defRPr sz="1013"/>
            </a:lvl7pPr>
            <a:lvl8pPr>
              <a:defRPr sz="1013"/>
            </a:lvl8pPr>
            <a:lvl9pPr>
              <a:defRPr sz="1013"/>
            </a:lvl9pPr>
          </a:lstStyle>
          <a:p>
            <a:pPr marL="192881" marR="0" lvl="0" indent="-192881"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a:pPr>
            <a:r>
              <a:rPr kumimoji="0" lang="en-US" sz="1125" b="1" i="0" u="none" strike="noStrike" kern="1200" cap="none" spc="0" normalizeH="0" baseline="0" noProof="0">
                <a:ln>
                  <a:noFill/>
                </a:ln>
                <a:solidFill>
                  <a:prstClr val="black"/>
                </a:solidFill>
                <a:effectLst/>
                <a:uLnTx/>
                <a:uFillTx/>
                <a:latin typeface="+mn-lt"/>
                <a:ea typeface="+mn-ea"/>
                <a:cs typeface="+mn-cs"/>
              </a:rPr>
              <a:t>Click to edit Master text styles</a:t>
            </a:r>
          </a:p>
          <a:p>
            <a:pPr marL="417910" marR="0" lvl="1" indent="-160735"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a:pPr>
            <a:r>
              <a:rPr kumimoji="0" lang="en-US" sz="1125" b="0" i="0" u="none" strike="noStrike" kern="1200" cap="none" spc="0" normalizeH="0" baseline="0" noProof="0">
                <a:ln>
                  <a:noFill/>
                </a:ln>
                <a:solidFill>
                  <a:prstClr val="black"/>
                </a:solidFill>
                <a:effectLst/>
                <a:uLnTx/>
                <a:uFillTx/>
                <a:latin typeface="+mn-lt"/>
                <a:ea typeface="+mn-ea"/>
                <a:cs typeface="+mn-cs"/>
              </a:rPr>
              <a:t>Second level</a:t>
            </a:r>
          </a:p>
          <a:p>
            <a:pPr marL="642938" marR="0" lvl="2"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a:pPr>
            <a:r>
              <a:rPr kumimoji="0" lang="en-US" sz="1125" b="0" i="0" u="none" strike="noStrike" kern="1200" cap="none" spc="0" normalizeH="0" baseline="0" noProof="0">
                <a:ln>
                  <a:noFill/>
                </a:ln>
                <a:solidFill>
                  <a:prstClr val="black"/>
                </a:solidFill>
                <a:effectLst/>
                <a:uLnTx/>
                <a:uFillTx/>
                <a:latin typeface="+mn-lt"/>
                <a:ea typeface="+mn-ea"/>
                <a:cs typeface="+mn-cs"/>
              </a:rPr>
              <a:t>Third level</a:t>
            </a:r>
          </a:p>
          <a:p>
            <a:pPr marL="900113" marR="0" lvl="3"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a:pPr>
            <a:r>
              <a:rPr kumimoji="0" lang="en-US" sz="900" b="0" i="0" u="none" strike="noStrike" kern="1200" cap="none" spc="0" normalizeH="0" baseline="0" noProof="0">
                <a:ln>
                  <a:noFill/>
                </a:ln>
                <a:solidFill>
                  <a:prstClr val="black"/>
                </a:solidFill>
                <a:effectLst/>
                <a:uLnTx/>
                <a:uFillTx/>
                <a:latin typeface="+mn-lt"/>
                <a:ea typeface="+mn-ea"/>
                <a:cs typeface="+mn-cs"/>
              </a:rPr>
              <a:t>Fourth level</a:t>
            </a:r>
          </a:p>
          <a:p>
            <a:pPr marL="1157288" marR="0" lvl="4" indent="-128588" algn="l" defTabSz="514350" rtl="0" eaLnBrk="1" fontAlgn="auto" latinLnBrk="0" hangingPunct="1">
              <a:lnSpc>
                <a:spcPct val="120000"/>
              </a:lnSpc>
              <a:spcBef>
                <a:spcPts val="0"/>
              </a:spcBef>
              <a:spcAft>
                <a:spcPts val="338"/>
              </a:spcAft>
              <a:buClr>
                <a:srgbClr val="1F497D"/>
              </a:buClr>
              <a:buSzTx/>
              <a:buFont typeface="Wingdings" pitchFamily="2" charset="2"/>
              <a:buChar char="§"/>
              <a:tabLst/>
              <a:defRPr/>
            </a:pPr>
            <a:r>
              <a:rPr kumimoji="0" lang="en-US" sz="900" b="0" i="0" u="none" strike="noStrike" kern="1200" cap="none" spc="0" normalizeH="0" baseline="0" noProof="0">
                <a:ln>
                  <a:noFill/>
                </a:ln>
                <a:solidFill>
                  <a:prstClr val="black"/>
                </a:solidFill>
                <a:effectLst/>
                <a:uLnTx/>
                <a:uFillTx/>
                <a:latin typeface="+mn-lt"/>
                <a:ea typeface="+mn-ea"/>
                <a:cs typeface="+mn-cs"/>
              </a:rPr>
              <a:t>Fifth level</a:t>
            </a:r>
            <a:endParaRPr kumimoji="0" lang="en-GB" sz="900" b="0" i="0" u="none" strike="noStrike" kern="1200" cap="none" spc="0" normalizeH="0" baseline="0" noProof="0">
              <a:ln>
                <a:noFill/>
              </a:ln>
              <a:solidFill>
                <a:prstClr val="black"/>
              </a:solidFill>
              <a:effectLst/>
              <a:uLnTx/>
              <a:uFillTx/>
              <a:latin typeface="+mn-lt"/>
              <a:ea typeface="+mn-ea"/>
              <a:cs typeface="+mn-cs"/>
            </a:endParaRPr>
          </a:p>
        </p:txBody>
      </p:sp>
      <p:sp>
        <p:nvSpPr>
          <p:cNvPr id="8" name="Date Placeholder 3"/>
          <p:cNvSpPr>
            <a:spLocks noGrp="1"/>
          </p:cNvSpPr>
          <p:nvPr>
            <p:ph type="dt" sz="half" idx="10"/>
          </p:nvPr>
        </p:nvSpPr>
        <p:spPr>
          <a:xfrm>
            <a:off x="2123728" y="6334132"/>
            <a:ext cx="1224136" cy="365125"/>
          </a:xfrm>
          <a:prstGeom prst="rect">
            <a:avLst/>
          </a:prstGeom>
        </p:spPr>
        <p:txBody>
          <a:bodyPr/>
          <a:lstStyle>
            <a:lvl1pPr>
              <a:defRPr sz="675">
                <a:solidFill>
                  <a:schemeClr val="tx1">
                    <a:lumMod val="50000"/>
                    <a:lumOff val="50000"/>
                  </a:schemeClr>
                </a:solidFill>
              </a:defRPr>
            </a:lvl1pPr>
          </a:lstStyle>
          <a:p>
            <a:fld id="{C6E960CF-0379-4B1E-8B15-69AF40AAAF55}" type="datetime1">
              <a:rPr lang="en-GB" smtClean="0">
                <a:solidFill>
                  <a:prstClr val="black">
                    <a:lumMod val="50000"/>
                    <a:lumOff val="50000"/>
                  </a:prstClr>
                </a:solidFill>
              </a:rPr>
              <a:pPr/>
              <a:t>15/03/2021</a:t>
            </a:fld>
            <a:endParaRPr lang="en-GB">
              <a:solidFill>
                <a:prstClr val="black">
                  <a:lumMod val="50000"/>
                  <a:lumOff val="50000"/>
                </a:prstClr>
              </a:solidFill>
            </a:endParaRPr>
          </a:p>
        </p:txBody>
      </p:sp>
      <p:sp>
        <p:nvSpPr>
          <p:cNvPr id="9" name="Footer Placeholder 4"/>
          <p:cNvSpPr>
            <a:spLocks noGrp="1"/>
          </p:cNvSpPr>
          <p:nvPr>
            <p:ph type="ftr" sz="quarter" idx="3"/>
          </p:nvPr>
        </p:nvSpPr>
        <p:spPr>
          <a:xfrm>
            <a:off x="3419874" y="6334132"/>
            <a:ext cx="4464496" cy="365125"/>
          </a:xfrm>
          <a:prstGeom prst="rect">
            <a:avLst/>
          </a:prstGeom>
        </p:spPr>
        <p:txBody>
          <a:bodyPr/>
          <a:lstStyle>
            <a:lvl1pPr>
              <a:defRPr lang="en-GB" sz="675" kern="1200" dirty="0">
                <a:solidFill>
                  <a:schemeClr val="tx1">
                    <a:lumMod val="50000"/>
                    <a:lumOff val="50000"/>
                  </a:schemeClr>
                </a:solidFill>
                <a:latin typeface="+mn-lt"/>
                <a:ea typeface="+mn-ea"/>
                <a:cs typeface="+mn-cs"/>
              </a:defRPr>
            </a:lvl1pPr>
          </a:lstStyle>
          <a:p>
            <a:endParaRPr lang="en-GB">
              <a:solidFill>
                <a:prstClr val="black">
                  <a:lumMod val="50000"/>
                  <a:lumOff val="50000"/>
                </a:prstClr>
              </a:solidFill>
            </a:endParaRPr>
          </a:p>
        </p:txBody>
      </p:sp>
      <p:sp>
        <p:nvSpPr>
          <p:cNvPr id="10" name="Slide Number Placeholder 5"/>
          <p:cNvSpPr>
            <a:spLocks noGrp="1"/>
          </p:cNvSpPr>
          <p:nvPr>
            <p:ph type="sldNum" sz="quarter" idx="4"/>
          </p:nvPr>
        </p:nvSpPr>
        <p:spPr>
          <a:xfrm>
            <a:off x="7945390" y="6334132"/>
            <a:ext cx="514400" cy="365125"/>
          </a:xfrm>
          <a:prstGeom prst="rect">
            <a:avLst/>
          </a:prstGeom>
        </p:spPr>
        <p:txBody>
          <a:bodyPr/>
          <a:lstStyle>
            <a:lvl1pPr>
              <a:defRPr sz="675">
                <a:solidFill>
                  <a:schemeClr val="tx1">
                    <a:lumMod val="50000"/>
                    <a:lumOff val="50000"/>
                  </a:schemeClr>
                </a:solidFill>
              </a:defRPr>
            </a:lvl1pPr>
          </a:lstStyle>
          <a:p>
            <a:fld id="{5DB98E5A-76C0-453E-B1E0-BC4AB04722D5}" type="slidenum">
              <a:rPr lang="en-GB" smtClean="0">
                <a:solidFill>
                  <a:prstClr val="black">
                    <a:lumMod val="50000"/>
                    <a:lumOff val="50000"/>
                  </a:prstClr>
                </a:solidFill>
              </a:rPr>
              <a:pPr/>
              <a:t>‹#›</a:t>
            </a:fld>
            <a:endParaRPr lang="en-GB">
              <a:solidFill>
                <a:prstClr val="black">
                  <a:lumMod val="50000"/>
                  <a:lumOff val="50000"/>
                </a:prstClr>
              </a:solidFill>
            </a:endParaRPr>
          </a:p>
        </p:txBody>
      </p:sp>
    </p:spTree>
    <p:extLst>
      <p:ext uri="{BB962C8B-B14F-4D97-AF65-F5344CB8AC3E}">
        <p14:creationId xmlns:p14="http://schemas.microsoft.com/office/powerpoint/2010/main" val="10171146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6" name="Date Placeholder 3"/>
          <p:cNvSpPr>
            <a:spLocks noGrp="1"/>
          </p:cNvSpPr>
          <p:nvPr>
            <p:ph type="dt" sz="half" idx="2"/>
          </p:nvPr>
        </p:nvSpPr>
        <p:spPr>
          <a:xfrm>
            <a:off x="2123728" y="6334132"/>
            <a:ext cx="1224136" cy="365125"/>
          </a:xfrm>
          <a:prstGeom prst="rect">
            <a:avLst/>
          </a:prstGeom>
        </p:spPr>
        <p:txBody>
          <a:bodyPr/>
          <a:lstStyle>
            <a:lvl1pPr>
              <a:defRPr sz="675">
                <a:solidFill>
                  <a:schemeClr val="tx1">
                    <a:lumMod val="50000"/>
                    <a:lumOff val="50000"/>
                  </a:schemeClr>
                </a:solidFill>
              </a:defRPr>
            </a:lvl1pPr>
          </a:lstStyle>
          <a:p>
            <a:fld id="{37EDBD65-7B93-4495-B772-DB2ED308E227}" type="datetime1">
              <a:rPr lang="en-GB" smtClean="0">
                <a:solidFill>
                  <a:prstClr val="black">
                    <a:lumMod val="50000"/>
                    <a:lumOff val="50000"/>
                  </a:prstClr>
                </a:solidFill>
              </a:rPr>
              <a:pPr/>
              <a:t>15/03/2021</a:t>
            </a:fld>
            <a:endParaRPr lang="en-GB">
              <a:solidFill>
                <a:prstClr val="black">
                  <a:lumMod val="50000"/>
                  <a:lumOff val="50000"/>
                </a:prstClr>
              </a:solidFill>
            </a:endParaRPr>
          </a:p>
        </p:txBody>
      </p:sp>
      <p:sp>
        <p:nvSpPr>
          <p:cNvPr id="7" name="Footer Placeholder 4"/>
          <p:cNvSpPr>
            <a:spLocks noGrp="1"/>
          </p:cNvSpPr>
          <p:nvPr>
            <p:ph type="ftr" sz="quarter" idx="3"/>
          </p:nvPr>
        </p:nvSpPr>
        <p:spPr>
          <a:xfrm>
            <a:off x="3419874" y="6334132"/>
            <a:ext cx="4464496" cy="365125"/>
          </a:xfrm>
          <a:prstGeom prst="rect">
            <a:avLst/>
          </a:prstGeom>
        </p:spPr>
        <p:txBody>
          <a:bodyPr/>
          <a:lstStyle>
            <a:lvl1pPr>
              <a:defRPr lang="en-GB" sz="675" kern="1200" dirty="0">
                <a:solidFill>
                  <a:schemeClr val="tx1">
                    <a:lumMod val="50000"/>
                    <a:lumOff val="50000"/>
                  </a:schemeClr>
                </a:solidFill>
                <a:latin typeface="+mn-lt"/>
                <a:ea typeface="+mn-ea"/>
                <a:cs typeface="+mn-cs"/>
              </a:defRPr>
            </a:lvl1pPr>
          </a:lstStyle>
          <a:p>
            <a:endParaRPr lang="en-GB">
              <a:solidFill>
                <a:prstClr val="black">
                  <a:lumMod val="50000"/>
                  <a:lumOff val="50000"/>
                </a:prstClr>
              </a:solidFill>
            </a:endParaRPr>
          </a:p>
        </p:txBody>
      </p:sp>
      <p:sp>
        <p:nvSpPr>
          <p:cNvPr id="8" name="Slide Number Placeholder 5"/>
          <p:cNvSpPr>
            <a:spLocks noGrp="1"/>
          </p:cNvSpPr>
          <p:nvPr>
            <p:ph type="sldNum" sz="quarter" idx="4"/>
          </p:nvPr>
        </p:nvSpPr>
        <p:spPr>
          <a:xfrm>
            <a:off x="7945390" y="6334132"/>
            <a:ext cx="514400" cy="365125"/>
          </a:xfrm>
          <a:prstGeom prst="rect">
            <a:avLst/>
          </a:prstGeom>
        </p:spPr>
        <p:txBody>
          <a:bodyPr/>
          <a:lstStyle>
            <a:lvl1pPr>
              <a:defRPr sz="675">
                <a:solidFill>
                  <a:schemeClr val="tx1">
                    <a:lumMod val="50000"/>
                    <a:lumOff val="50000"/>
                  </a:schemeClr>
                </a:solidFill>
              </a:defRPr>
            </a:lvl1pPr>
          </a:lstStyle>
          <a:p>
            <a:fld id="{5DB98E5A-76C0-453E-B1E0-BC4AB04722D5}" type="slidenum">
              <a:rPr lang="en-GB" smtClean="0">
                <a:solidFill>
                  <a:prstClr val="black">
                    <a:lumMod val="50000"/>
                    <a:lumOff val="50000"/>
                  </a:prstClr>
                </a:solidFill>
              </a:rPr>
              <a:pPr/>
              <a:t>‹#›</a:t>
            </a:fld>
            <a:endParaRPr lang="en-GB">
              <a:solidFill>
                <a:prstClr val="black">
                  <a:lumMod val="50000"/>
                  <a:lumOff val="50000"/>
                </a:prstClr>
              </a:solidFill>
            </a:endParaRPr>
          </a:p>
        </p:txBody>
      </p:sp>
    </p:spTree>
    <p:extLst>
      <p:ext uri="{BB962C8B-B14F-4D97-AF65-F5344CB8AC3E}">
        <p14:creationId xmlns:p14="http://schemas.microsoft.com/office/powerpoint/2010/main" val="130341376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3"/>
          <p:cNvSpPr>
            <a:spLocks noGrp="1"/>
          </p:cNvSpPr>
          <p:nvPr>
            <p:ph type="dt" sz="half" idx="2"/>
          </p:nvPr>
        </p:nvSpPr>
        <p:spPr>
          <a:xfrm>
            <a:off x="2123728" y="6334132"/>
            <a:ext cx="1224136" cy="365125"/>
          </a:xfrm>
          <a:prstGeom prst="rect">
            <a:avLst/>
          </a:prstGeom>
        </p:spPr>
        <p:txBody>
          <a:bodyPr/>
          <a:lstStyle>
            <a:lvl1pPr>
              <a:defRPr sz="675">
                <a:solidFill>
                  <a:schemeClr val="tx1">
                    <a:lumMod val="50000"/>
                    <a:lumOff val="50000"/>
                  </a:schemeClr>
                </a:solidFill>
              </a:defRPr>
            </a:lvl1pPr>
          </a:lstStyle>
          <a:p>
            <a:fld id="{9684F560-E6A7-467E-A48E-F4A5A8A9C017}" type="datetime1">
              <a:rPr lang="en-GB" smtClean="0">
                <a:solidFill>
                  <a:prstClr val="black">
                    <a:lumMod val="50000"/>
                    <a:lumOff val="50000"/>
                  </a:prstClr>
                </a:solidFill>
              </a:rPr>
              <a:pPr/>
              <a:t>15/03/2021</a:t>
            </a:fld>
            <a:endParaRPr lang="en-GB">
              <a:solidFill>
                <a:prstClr val="black">
                  <a:lumMod val="50000"/>
                  <a:lumOff val="50000"/>
                </a:prstClr>
              </a:solidFill>
            </a:endParaRPr>
          </a:p>
        </p:txBody>
      </p:sp>
      <p:sp>
        <p:nvSpPr>
          <p:cNvPr id="6" name="Footer Placeholder 4"/>
          <p:cNvSpPr>
            <a:spLocks noGrp="1"/>
          </p:cNvSpPr>
          <p:nvPr>
            <p:ph type="ftr" sz="quarter" idx="3"/>
          </p:nvPr>
        </p:nvSpPr>
        <p:spPr>
          <a:xfrm>
            <a:off x="3419874" y="6334132"/>
            <a:ext cx="4464496" cy="365125"/>
          </a:xfrm>
          <a:prstGeom prst="rect">
            <a:avLst/>
          </a:prstGeom>
        </p:spPr>
        <p:txBody>
          <a:bodyPr/>
          <a:lstStyle>
            <a:lvl1pPr>
              <a:defRPr lang="en-GB" sz="675" kern="1200" dirty="0">
                <a:solidFill>
                  <a:schemeClr val="tx1">
                    <a:lumMod val="50000"/>
                    <a:lumOff val="50000"/>
                  </a:schemeClr>
                </a:solidFill>
                <a:latin typeface="+mn-lt"/>
                <a:ea typeface="+mn-ea"/>
                <a:cs typeface="+mn-cs"/>
              </a:defRPr>
            </a:lvl1pPr>
          </a:lstStyle>
          <a:p>
            <a:endParaRPr lang="en-GB">
              <a:solidFill>
                <a:prstClr val="black">
                  <a:lumMod val="50000"/>
                  <a:lumOff val="50000"/>
                </a:prstClr>
              </a:solidFill>
            </a:endParaRPr>
          </a:p>
        </p:txBody>
      </p:sp>
      <p:sp>
        <p:nvSpPr>
          <p:cNvPr id="7" name="Slide Number Placeholder 5"/>
          <p:cNvSpPr>
            <a:spLocks noGrp="1"/>
          </p:cNvSpPr>
          <p:nvPr>
            <p:ph type="sldNum" sz="quarter" idx="4"/>
          </p:nvPr>
        </p:nvSpPr>
        <p:spPr>
          <a:xfrm>
            <a:off x="7945390" y="6334132"/>
            <a:ext cx="514400" cy="365125"/>
          </a:xfrm>
          <a:prstGeom prst="rect">
            <a:avLst/>
          </a:prstGeom>
        </p:spPr>
        <p:txBody>
          <a:bodyPr/>
          <a:lstStyle>
            <a:lvl1pPr>
              <a:defRPr sz="675">
                <a:solidFill>
                  <a:schemeClr val="tx1">
                    <a:lumMod val="50000"/>
                    <a:lumOff val="50000"/>
                  </a:schemeClr>
                </a:solidFill>
              </a:defRPr>
            </a:lvl1pPr>
          </a:lstStyle>
          <a:p>
            <a:fld id="{5DB98E5A-76C0-453E-B1E0-BC4AB04722D5}" type="slidenum">
              <a:rPr lang="en-GB" smtClean="0">
                <a:solidFill>
                  <a:prstClr val="black">
                    <a:lumMod val="50000"/>
                    <a:lumOff val="50000"/>
                  </a:prstClr>
                </a:solidFill>
              </a:rPr>
              <a:pPr/>
              <a:t>‹#›</a:t>
            </a:fld>
            <a:endParaRPr lang="en-GB">
              <a:solidFill>
                <a:prstClr val="black">
                  <a:lumMod val="50000"/>
                  <a:lumOff val="50000"/>
                </a:prstClr>
              </a:solidFill>
            </a:endParaRPr>
          </a:p>
        </p:txBody>
      </p:sp>
    </p:spTree>
    <p:extLst>
      <p:ext uri="{BB962C8B-B14F-4D97-AF65-F5344CB8AC3E}">
        <p14:creationId xmlns:p14="http://schemas.microsoft.com/office/powerpoint/2010/main" val="398821506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4" y="335926"/>
            <a:ext cx="7775576" cy="645155"/>
          </a:xfrm>
        </p:spPr>
        <p:txBody>
          <a:bodyPr vert="horz" lIns="91440" tIns="45720" rIns="91440" bIns="45720" rtlCol="0" anchor="ctr">
            <a:noAutofit/>
          </a:bodyPr>
          <a:lstStyle>
            <a:lvl1pPr>
              <a:defRPr lang="en-GB" dirty="0"/>
            </a:lvl1pPr>
          </a:lstStyle>
          <a:p>
            <a:pPr lvl="0"/>
            <a:r>
              <a:rPr lang="en-US"/>
              <a:t>Click to edit Master title style</a:t>
            </a:r>
            <a:endParaRPr lang="en-GB"/>
          </a:p>
        </p:txBody>
      </p:sp>
      <p:sp>
        <p:nvSpPr>
          <p:cNvPr id="3" name="Picture Placeholder 2"/>
          <p:cNvSpPr>
            <a:spLocks noGrp="1"/>
          </p:cNvSpPr>
          <p:nvPr>
            <p:ph type="pic" idx="1"/>
          </p:nvPr>
        </p:nvSpPr>
        <p:spPr>
          <a:xfrm>
            <a:off x="1872271" y="1187209"/>
            <a:ext cx="5256584" cy="4112369"/>
          </a:xfrm>
          <a:ln>
            <a:solidFill>
              <a:schemeClr val="tx2"/>
            </a:solidFill>
          </a:ln>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endParaRPr lang="en-GB"/>
          </a:p>
        </p:txBody>
      </p:sp>
      <p:sp>
        <p:nvSpPr>
          <p:cNvPr id="4" name="Text Placeholder 3"/>
          <p:cNvSpPr>
            <a:spLocks noGrp="1"/>
          </p:cNvSpPr>
          <p:nvPr>
            <p:ph type="body" sz="half" idx="2"/>
          </p:nvPr>
        </p:nvSpPr>
        <p:spPr>
          <a:xfrm>
            <a:off x="1763688" y="5445578"/>
            <a:ext cx="5486400" cy="359693"/>
          </a:xfr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
        <p:nvSpPr>
          <p:cNvPr id="8" name="Date Placeholder 3"/>
          <p:cNvSpPr>
            <a:spLocks noGrp="1"/>
          </p:cNvSpPr>
          <p:nvPr>
            <p:ph type="dt" sz="half" idx="10"/>
          </p:nvPr>
        </p:nvSpPr>
        <p:spPr>
          <a:xfrm>
            <a:off x="2123728" y="6334132"/>
            <a:ext cx="1224136" cy="365125"/>
          </a:xfrm>
          <a:prstGeom prst="rect">
            <a:avLst/>
          </a:prstGeom>
        </p:spPr>
        <p:txBody>
          <a:bodyPr/>
          <a:lstStyle>
            <a:lvl1pPr>
              <a:defRPr sz="675">
                <a:solidFill>
                  <a:schemeClr val="tx1">
                    <a:lumMod val="50000"/>
                    <a:lumOff val="50000"/>
                  </a:schemeClr>
                </a:solidFill>
              </a:defRPr>
            </a:lvl1pPr>
          </a:lstStyle>
          <a:p>
            <a:fld id="{B6AAB0FE-B970-4369-A391-262F77C069C3}" type="datetime1">
              <a:rPr lang="en-GB" smtClean="0">
                <a:solidFill>
                  <a:prstClr val="black">
                    <a:lumMod val="50000"/>
                    <a:lumOff val="50000"/>
                  </a:prstClr>
                </a:solidFill>
              </a:rPr>
              <a:pPr/>
              <a:t>15/03/2021</a:t>
            </a:fld>
            <a:endParaRPr lang="en-GB">
              <a:solidFill>
                <a:prstClr val="black">
                  <a:lumMod val="50000"/>
                  <a:lumOff val="50000"/>
                </a:prstClr>
              </a:solidFill>
            </a:endParaRPr>
          </a:p>
        </p:txBody>
      </p:sp>
      <p:sp>
        <p:nvSpPr>
          <p:cNvPr id="9" name="Footer Placeholder 4"/>
          <p:cNvSpPr>
            <a:spLocks noGrp="1"/>
          </p:cNvSpPr>
          <p:nvPr>
            <p:ph type="ftr" sz="quarter" idx="3"/>
          </p:nvPr>
        </p:nvSpPr>
        <p:spPr>
          <a:xfrm>
            <a:off x="3419874" y="6334132"/>
            <a:ext cx="4464496" cy="365125"/>
          </a:xfrm>
          <a:prstGeom prst="rect">
            <a:avLst/>
          </a:prstGeom>
        </p:spPr>
        <p:txBody>
          <a:bodyPr/>
          <a:lstStyle>
            <a:lvl1pPr>
              <a:defRPr lang="en-GB" sz="675" kern="1200" dirty="0">
                <a:solidFill>
                  <a:schemeClr val="tx1">
                    <a:lumMod val="50000"/>
                    <a:lumOff val="50000"/>
                  </a:schemeClr>
                </a:solidFill>
                <a:latin typeface="+mn-lt"/>
                <a:ea typeface="+mn-ea"/>
                <a:cs typeface="+mn-cs"/>
              </a:defRPr>
            </a:lvl1pPr>
          </a:lstStyle>
          <a:p>
            <a:endParaRPr lang="en-GB">
              <a:solidFill>
                <a:prstClr val="black">
                  <a:lumMod val="50000"/>
                  <a:lumOff val="50000"/>
                </a:prstClr>
              </a:solidFill>
            </a:endParaRPr>
          </a:p>
        </p:txBody>
      </p:sp>
      <p:sp>
        <p:nvSpPr>
          <p:cNvPr id="10" name="Slide Number Placeholder 5"/>
          <p:cNvSpPr>
            <a:spLocks noGrp="1"/>
          </p:cNvSpPr>
          <p:nvPr>
            <p:ph type="sldNum" sz="quarter" idx="4"/>
          </p:nvPr>
        </p:nvSpPr>
        <p:spPr>
          <a:xfrm>
            <a:off x="7945390" y="6334132"/>
            <a:ext cx="514400" cy="365125"/>
          </a:xfrm>
          <a:prstGeom prst="rect">
            <a:avLst/>
          </a:prstGeom>
        </p:spPr>
        <p:txBody>
          <a:bodyPr/>
          <a:lstStyle>
            <a:lvl1pPr>
              <a:defRPr sz="675">
                <a:solidFill>
                  <a:schemeClr val="tx1">
                    <a:lumMod val="50000"/>
                    <a:lumOff val="50000"/>
                  </a:schemeClr>
                </a:solidFill>
              </a:defRPr>
            </a:lvl1pPr>
          </a:lstStyle>
          <a:p>
            <a:fld id="{5DB98E5A-76C0-453E-B1E0-BC4AB04722D5}" type="slidenum">
              <a:rPr lang="en-GB" smtClean="0">
                <a:solidFill>
                  <a:prstClr val="black">
                    <a:lumMod val="50000"/>
                    <a:lumOff val="50000"/>
                  </a:prstClr>
                </a:solidFill>
              </a:rPr>
              <a:pPr/>
              <a:t>‹#›</a:t>
            </a:fld>
            <a:endParaRPr lang="en-GB">
              <a:solidFill>
                <a:prstClr val="black">
                  <a:lumMod val="50000"/>
                  <a:lumOff val="50000"/>
                </a:prstClr>
              </a:solidFill>
            </a:endParaRPr>
          </a:p>
        </p:txBody>
      </p:sp>
    </p:spTree>
    <p:extLst>
      <p:ext uri="{BB962C8B-B14F-4D97-AF65-F5344CB8AC3E}">
        <p14:creationId xmlns:p14="http://schemas.microsoft.com/office/powerpoint/2010/main" val="14199238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B5E69749-5551-4F5F-A3EA-C88943F21456}" type="datetimeFigureOut">
              <a:rPr lang="en-GB" smtClean="0"/>
              <a:pPr/>
              <a:t>15/03/2021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DB98E5A-76C0-453E-B1E0-BC4AB04722D5}" type="slidenum">
              <a:rPr lang="en-GB" smtClean="0"/>
              <a:pPr/>
              <a:t>‹#›</a:t>
            </a:fld>
            <a:endParaRPr lang="en-GB"/>
          </a:p>
        </p:txBody>
      </p:sp>
    </p:spTree>
    <p:extLst>
      <p:ext uri="{BB962C8B-B14F-4D97-AF65-F5344CB8AC3E}">
        <p14:creationId xmlns:p14="http://schemas.microsoft.com/office/powerpoint/2010/main" val="197145043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nvPr>
        </p:nvGraphicFramePr>
        <p:xfrm>
          <a:off x="1467" y="1591"/>
          <a:ext cx="1465"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2" name="Object 1" hidden="1"/>
                      <p:cNvPicPr/>
                      <p:nvPr/>
                    </p:nvPicPr>
                    <p:blipFill>
                      <a:blip r:embed="rId4"/>
                      <a:stretch>
                        <a:fillRect/>
                      </a:stretch>
                    </p:blipFill>
                    <p:spPr>
                      <a:xfrm>
                        <a:off x="1467" y="1591"/>
                        <a:ext cx="1465" cy="1587"/>
                      </a:xfrm>
                      <a:prstGeom prst="rect">
                        <a:avLst/>
                      </a:prstGeom>
                    </p:spPr>
                  </p:pic>
                </p:oleObj>
              </mc:Fallback>
            </mc:AlternateContent>
          </a:graphicData>
        </a:graphic>
      </p:graphicFrame>
      <p:sp>
        <p:nvSpPr>
          <p:cNvPr id="6" name="Slide Number Placeholder 5"/>
          <p:cNvSpPr>
            <a:spLocks noGrp="1"/>
          </p:cNvSpPr>
          <p:nvPr>
            <p:ph type="sldNum" sz="quarter" idx="12"/>
          </p:nvPr>
        </p:nvSpPr>
        <p:spPr/>
        <p:txBody>
          <a:bodyPr/>
          <a:lstStyle/>
          <a:p>
            <a:fld id="{E9403965-1113-4FF4-B2E5-2E7776C5E036}" type="slidenum">
              <a:rPr lang="en-GB" smtClean="0"/>
              <a:t>‹#›</a:t>
            </a:fld>
            <a:endParaRPr lang="en-GB"/>
          </a:p>
        </p:txBody>
      </p:sp>
    </p:spTree>
    <p:extLst>
      <p:ext uri="{BB962C8B-B14F-4D97-AF65-F5344CB8AC3E}">
        <p14:creationId xmlns:p14="http://schemas.microsoft.com/office/powerpoint/2010/main" val="36381344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165DCE1-E72E-45AE-8A50-B5BEAEFE7DE3}" type="datetimeFigureOut">
              <a:rPr lang="en-GB" smtClean="0"/>
              <a:t>15/03/2021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4DEB7B8-6386-4149-AB2D-8F24E16B2E76}" type="slidenum">
              <a:rPr lang="en-GB" smtClean="0"/>
              <a:t>‹#›</a:t>
            </a:fld>
            <a:endParaRPr lang="en-GB"/>
          </a:p>
        </p:txBody>
      </p:sp>
    </p:spTree>
    <p:extLst>
      <p:ext uri="{BB962C8B-B14F-4D97-AF65-F5344CB8AC3E}">
        <p14:creationId xmlns:p14="http://schemas.microsoft.com/office/powerpoint/2010/main" val="17754795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165DCE1-E72E-45AE-8A50-B5BEAEFE7DE3}" type="datetimeFigureOut">
              <a:rPr lang="en-GB" smtClean="0"/>
              <a:t>15/03/2021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4DEB7B8-6386-4149-AB2D-8F24E16B2E76}" type="slidenum">
              <a:rPr lang="en-GB" smtClean="0"/>
              <a:t>‹#›</a:t>
            </a:fld>
            <a:endParaRPr lang="en-GB"/>
          </a:p>
        </p:txBody>
      </p:sp>
    </p:spTree>
    <p:extLst>
      <p:ext uri="{BB962C8B-B14F-4D97-AF65-F5344CB8AC3E}">
        <p14:creationId xmlns:p14="http://schemas.microsoft.com/office/powerpoint/2010/main" val="37994826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165DCE1-E72E-45AE-8A50-B5BEAEFE7DE3}" type="datetimeFigureOut">
              <a:rPr lang="en-GB" smtClean="0"/>
              <a:t>15/03/2021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4DEB7B8-6386-4149-AB2D-8F24E16B2E76}" type="slidenum">
              <a:rPr lang="en-GB" smtClean="0"/>
              <a:t>‹#›</a:t>
            </a:fld>
            <a:endParaRPr lang="en-GB"/>
          </a:p>
        </p:txBody>
      </p:sp>
    </p:spTree>
    <p:extLst>
      <p:ext uri="{BB962C8B-B14F-4D97-AF65-F5344CB8AC3E}">
        <p14:creationId xmlns:p14="http://schemas.microsoft.com/office/powerpoint/2010/main" val="41413886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165DCE1-E72E-45AE-8A50-B5BEAEFE7DE3}" type="datetimeFigureOut">
              <a:rPr lang="en-GB" smtClean="0"/>
              <a:t>15/03/2021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4DEB7B8-6386-4149-AB2D-8F24E16B2E76}" type="slidenum">
              <a:rPr lang="en-GB" smtClean="0"/>
              <a:t>‹#›</a:t>
            </a:fld>
            <a:endParaRPr lang="en-GB"/>
          </a:p>
        </p:txBody>
      </p:sp>
    </p:spTree>
    <p:extLst>
      <p:ext uri="{BB962C8B-B14F-4D97-AF65-F5344CB8AC3E}">
        <p14:creationId xmlns:p14="http://schemas.microsoft.com/office/powerpoint/2010/main" val="4052853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65DCE1-E72E-45AE-8A50-B5BEAEFE7DE3}" type="datetimeFigureOut">
              <a:rPr lang="en-GB" smtClean="0"/>
              <a:t>15/03/2021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4DEB7B8-6386-4149-AB2D-8F24E16B2E76}" type="slidenum">
              <a:rPr lang="en-GB" smtClean="0"/>
              <a:t>‹#›</a:t>
            </a:fld>
            <a:endParaRPr lang="en-GB"/>
          </a:p>
        </p:txBody>
      </p:sp>
    </p:spTree>
    <p:extLst>
      <p:ext uri="{BB962C8B-B14F-4D97-AF65-F5344CB8AC3E}">
        <p14:creationId xmlns:p14="http://schemas.microsoft.com/office/powerpoint/2010/main" val="20513086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165DCE1-E72E-45AE-8A50-B5BEAEFE7DE3}" type="datetimeFigureOut">
              <a:rPr lang="en-GB" smtClean="0"/>
              <a:t>15/03/2021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4DEB7B8-6386-4149-AB2D-8F24E16B2E76}" type="slidenum">
              <a:rPr lang="en-GB" smtClean="0"/>
              <a:t>‹#›</a:t>
            </a:fld>
            <a:endParaRPr lang="en-GB"/>
          </a:p>
        </p:txBody>
      </p:sp>
    </p:spTree>
    <p:extLst>
      <p:ext uri="{BB962C8B-B14F-4D97-AF65-F5344CB8AC3E}">
        <p14:creationId xmlns:p14="http://schemas.microsoft.com/office/powerpoint/2010/main" val="37256763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165DCE1-E72E-45AE-8A50-B5BEAEFE7DE3}" type="datetimeFigureOut">
              <a:rPr lang="en-GB" smtClean="0"/>
              <a:t>15/03/2021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4DEB7B8-6386-4149-AB2D-8F24E16B2E76}" type="slidenum">
              <a:rPr lang="en-GB" smtClean="0"/>
              <a:t>‹#›</a:t>
            </a:fld>
            <a:endParaRPr lang="en-GB"/>
          </a:p>
        </p:txBody>
      </p:sp>
    </p:spTree>
    <p:extLst>
      <p:ext uri="{BB962C8B-B14F-4D97-AF65-F5344CB8AC3E}">
        <p14:creationId xmlns:p14="http://schemas.microsoft.com/office/powerpoint/2010/main" val="18715841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image" Target="../media/image1.jpeg"/><Relationship Id="rId2" Type="http://schemas.openxmlformats.org/officeDocument/2006/relationships/slideLayout" Target="../slideLayouts/slideLayout13.xml"/><Relationship Id="rId16"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65DCE1-E72E-45AE-8A50-B5BEAEFE7DE3}" type="datetimeFigureOut">
              <a:rPr lang="en-GB" smtClean="0"/>
              <a:t>15/03/2021</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4DEB7B8-6386-4149-AB2D-8F24E16B2E76}" type="slidenum">
              <a:rPr lang="en-GB" smtClean="0"/>
              <a:t>‹#›</a:t>
            </a:fld>
            <a:endParaRPr lang="en-GB"/>
          </a:p>
        </p:txBody>
      </p:sp>
    </p:spTree>
    <p:extLst>
      <p:ext uri="{BB962C8B-B14F-4D97-AF65-F5344CB8AC3E}">
        <p14:creationId xmlns:p14="http://schemas.microsoft.com/office/powerpoint/2010/main" val="286378955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4214" y="332663"/>
            <a:ext cx="7775576" cy="648419"/>
          </a:xfrm>
          <a:prstGeom prst="rect">
            <a:avLst/>
          </a:prstGeom>
        </p:spPr>
        <p:txBody>
          <a:bodyPr vert="horz" lIns="91440" tIns="45720" rIns="91440" bIns="45720" rtlCol="0" anchor="ctr">
            <a:noAutofit/>
          </a:bodyPr>
          <a:lstStyle/>
          <a:p>
            <a:r>
              <a:rPr lang="en-US"/>
              <a:t>Click to edit Master title style</a:t>
            </a:r>
            <a:endParaRPr lang="en-GB"/>
          </a:p>
        </p:txBody>
      </p:sp>
      <p:sp>
        <p:nvSpPr>
          <p:cNvPr id="3" name="Text Placeholder 2"/>
          <p:cNvSpPr>
            <a:spLocks noGrp="1"/>
          </p:cNvSpPr>
          <p:nvPr>
            <p:ph type="body" idx="1"/>
          </p:nvPr>
        </p:nvSpPr>
        <p:spPr>
          <a:xfrm>
            <a:off x="684214" y="1196977"/>
            <a:ext cx="7775576" cy="4679949"/>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2"/>
          </p:nvPr>
        </p:nvSpPr>
        <p:spPr>
          <a:xfrm>
            <a:off x="2123728" y="6334132"/>
            <a:ext cx="1224136" cy="365125"/>
          </a:xfrm>
          <a:prstGeom prst="rect">
            <a:avLst/>
          </a:prstGeom>
        </p:spPr>
        <p:txBody>
          <a:bodyPr/>
          <a:lstStyle>
            <a:lvl1pPr>
              <a:defRPr sz="675">
                <a:solidFill>
                  <a:schemeClr val="tx1">
                    <a:lumMod val="50000"/>
                    <a:lumOff val="50000"/>
                  </a:schemeClr>
                </a:solidFill>
              </a:defRPr>
            </a:lvl1pPr>
          </a:lstStyle>
          <a:p>
            <a:fld id="{208192CB-2074-4654-B538-60F01518D290}" type="datetime1">
              <a:rPr lang="en-GB" smtClean="0">
                <a:solidFill>
                  <a:prstClr val="black">
                    <a:lumMod val="50000"/>
                    <a:lumOff val="50000"/>
                  </a:prstClr>
                </a:solidFill>
              </a:rPr>
              <a:pPr/>
              <a:t>15/03/2021</a:t>
            </a:fld>
            <a:endParaRPr lang="en-GB">
              <a:solidFill>
                <a:prstClr val="black">
                  <a:lumMod val="50000"/>
                  <a:lumOff val="50000"/>
                </a:prstClr>
              </a:solidFill>
            </a:endParaRPr>
          </a:p>
        </p:txBody>
      </p:sp>
      <p:sp>
        <p:nvSpPr>
          <p:cNvPr id="8" name="Footer Placeholder 4"/>
          <p:cNvSpPr>
            <a:spLocks noGrp="1"/>
          </p:cNvSpPr>
          <p:nvPr>
            <p:ph type="ftr" sz="quarter" idx="3"/>
          </p:nvPr>
        </p:nvSpPr>
        <p:spPr>
          <a:xfrm>
            <a:off x="3419874" y="6334132"/>
            <a:ext cx="4464496" cy="365125"/>
          </a:xfrm>
          <a:prstGeom prst="rect">
            <a:avLst/>
          </a:prstGeom>
        </p:spPr>
        <p:txBody>
          <a:bodyPr/>
          <a:lstStyle>
            <a:lvl1pPr>
              <a:defRPr lang="en-GB" sz="675" kern="1200" dirty="0">
                <a:solidFill>
                  <a:schemeClr val="tx1">
                    <a:lumMod val="50000"/>
                    <a:lumOff val="50000"/>
                  </a:schemeClr>
                </a:solidFill>
                <a:latin typeface="+mn-lt"/>
                <a:ea typeface="+mn-ea"/>
                <a:cs typeface="+mn-cs"/>
              </a:defRPr>
            </a:lvl1pPr>
          </a:lstStyle>
          <a:p>
            <a:endParaRPr lang="en-GB">
              <a:solidFill>
                <a:prstClr val="black">
                  <a:lumMod val="50000"/>
                  <a:lumOff val="50000"/>
                </a:prstClr>
              </a:solidFill>
            </a:endParaRPr>
          </a:p>
        </p:txBody>
      </p:sp>
      <p:sp>
        <p:nvSpPr>
          <p:cNvPr id="9" name="Slide Number Placeholder 5"/>
          <p:cNvSpPr>
            <a:spLocks noGrp="1"/>
          </p:cNvSpPr>
          <p:nvPr>
            <p:ph type="sldNum" sz="quarter" idx="4"/>
          </p:nvPr>
        </p:nvSpPr>
        <p:spPr>
          <a:xfrm>
            <a:off x="8529339" y="6334132"/>
            <a:ext cx="514400" cy="365125"/>
          </a:xfrm>
          <a:prstGeom prst="rect">
            <a:avLst/>
          </a:prstGeom>
        </p:spPr>
        <p:txBody>
          <a:bodyPr/>
          <a:lstStyle>
            <a:lvl1pPr>
              <a:defRPr sz="675">
                <a:solidFill>
                  <a:schemeClr val="tx1">
                    <a:lumMod val="50000"/>
                    <a:lumOff val="50000"/>
                  </a:schemeClr>
                </a:solidFill>
              </a:defRPr>
            </a:lvl1pPr>
          </a:lstStyle>
          <a:p>
            <a:fld id="{5DB98E5A-76C0-453E-B1E0-BC4AB04722D5}" type="slidenum">
              <a:rPr lang="en-GB" smtClean="0">
                <a:solidFill>
                  <a:prstClr val="black">
                    <a:lumMod val="50000"/>
                    <a:lumOff val="50000"/>
                  </a:prstClr>
                </a:solidFill>
              </a:rPr>
              <a:pPr/>
              <a:t>‹#›</a:t>
            </a:fld>
            <a:endParaRPr lang="en-GB">
              <a:solidFill>
                <a:prstClr val="black">
                  <a:lumMod val="50000"/>
                  <a:lumOff val="50000"/>
                </a:prstClr>
              </a:solidFill>
            </a:endParaRPr>
          </a:p>
        </p:txBody>
      </p:sp>
      <p:pic>
        <p:nvPicPr>
          <p:cNvPr id="10" name="Picture 9" descr="Department for Education" title="Logo"/>
          <p:cNvPicPr>
            <a:picLocks noChangeAspect="1"/>
          </p:cNvPicPr>
          <p:nvPr userDrawn="1"/>
        </p:nvPicPr>
        <p:blipFill>
          <a:blip r:embed="rId17" cstate="print">
            <a:extLst>
              <a:ext uri="{28A0092B-C50C-407E-A947-70E740481C1C}">
                <a14:useLocalDpi xmlns:a14="http://schemas.microsoft.com/office/drawing/2010/main" val="0"/>
              </a:ext>
            </a:extLst>
          </a:blip>
          <a:srcRect/>
          <a:stretch>
            <a:fillRect/>
          </a:stretch>
        </p:blipFill>
        <p:spPr bwMode="auto">
          <a:xfrm>
            <a:off x="184348" y="6230850"/>
            <a:ext cx="614996" cy="468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7132769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Lst>
  <p:hf hdr="0" ftr="0" dt="0"/>
  <p:txStyles>
    <p:titleStyle>
      <a:lvl1pPr algn="l" defTabSz="514350" rtl="0" eaLnBrk="1" latinLnBrk="0" hangingPunct="1">
        <a:spcBef>
          <a:spcPct val="0"/>
        </a:spcBef>
        <a:buNone/>
        <a:defRPr lang="en-GB" sz="1800" b="1" kern="1200" dirty="0">
          <a:solidFill>
            <a:srgbClr val="104F75"/>
          </a:solidFill>
          <a:latin typeface="+mj-lt"/>
          <a:ea typeface="+mj-ea"/>
          <a:cs typeface="+mj-cs"/>
        </a:defRPr>
      </a:lvl1pPr>
    </p:titleStyle>
    <p:bodyStyle>
      <a:lvl1pPr marL="192881" indent="-192881" algn="l" defTabSz="514350" rtl="0" eaLnBrk="1" latinLnBrk="0" hangingPunct="1">
        <a:lnSpc>
          <a:spcPct val="120000"/>
        </a:lnSpc>
        <a:spcBef>
          <a:spcPts val="0"/>
        </a:spcBef>
        <a:spcAft>
          <a:spcPts val="338"/>
        </a:spcAft>
        <a:buClr>
          <a:schemeClr val="tx2"/>
        </a:buClr>
        <a:buFont typeface="Wingdings" pitchFamily="2" charset="2"/>
        <a:buChar char="§"/>
        <a:defRPr sz="1125" b="1" kern="1200">
          <a:solidFill>
            <a:schemeClr val="tx1"/>
          </a:solidFill>
          <a:latin typeface="+mn-lt"/>
          <a:ea typeface="+mn-ea"/>
          <a:cs typeface="+mn-cs"/>
        </a:defRPr>
      </a:lvl1pPr>
      <a:lvl2pPr marL="417910" indent="-160735" algn="l" defTabSz="514350" rtl="0" eaLnBrk="1" latinLnBrk="0" hangingPunct="1">
        <a:lnSpc>
          <a:spcPct val="120000"/>
        </a:lnSpc>
        <a:spcBef>
          <a:spcPts val="0"/>
        </a:spcBef>
        <a:spcAft>
          <a:spcPts val="338"/>
        </a:spcAft>
        <a:buClr>
          <a:schemeClr val="tx2"/>
        </a:buClr>
        <a:buFont typeface="Wingdings" pitchFamily="2" charset="2"/>
        <a:buChar char="§"/>
        <a:defRPr sz="1125" kern="1200">
          <a:solidFill>
            <a:schemeClr val="tx1"/>
          </a:solidFill>
          <a:latin typeface="+mn-lt"/>
          <a:ea typeface="+mn-ea"/>
          <a:cs typeface="+mn-cs"/>
        </a:defRPr>
      </a:lvl2pPr>
      <a:lvl3pPr marL="642938" indent="-128588" algn="l" defTabSz="514350" rtl="0" eaLnBrk="1" latinLnBrk="0" hangingPunct="1">
        <a:lnSpc>
          <a:spcPct val="120000"/>
        </a:lnSpc>
        <a:spcBef>
          <a:spcPts val="0"/>
        </a:spcBef>
        <a:spcAft>
          <a:spcPts val="338"/>
        </a:spcAft>
        <a:buClr>
          <a:schemeClr val="tx2"/>
        </a:buClr>
        <a:buFont typeface="Wingdings" pitchFamily="2" charset="2"/>
        <a:buChar char="§"/>
        <a:defRPr sz="1125" kern="1200">
          <a:solidFill>
            <a:schemeClr val="tx1"/>
          </a:solidFill>
          <a:latin typeface="+mn-lt"/>
          <a:ea typeface="+mn-ea"/>
          <a:cs typeface="+mn-cs"/>
        </a:defRPr>
      </a:lvl3pPr>
      <a:lvl4pPr marL="900113" indent="-128588" algn="l" defTabSz="514350" rtl="0" eaLnBrk="1" latinLnBrk="0" hangingPunct="1">
        <a:lnSpc>
          <a:spcPct val="120000"/>
        </a:lnSpc>
        <a:spcBef>
          <a:spcPts val="0"/>
        </a:spcBef>
        <a:spcAft>
          <a:spcPts val="338"/>
        </a:spcAft>
        <a:buClr>
          <a:schemeClr val="tx2"/>
        </a:buClr>
        <a:buFont typeface="Wingdings" pitchFamily="2" charset="2"/>
        <a:buChar char="§"/>
        <a:defRPr sz="900" kern="1200">
          <a:solidFill>
            <a:schemeClr val="tx1"/>
          </a:solidFill>
          <a:latin typeface="+mn-lt"/>
          <a:ea typeface="+mn-ea"/>
          <a:cs typeface="+mn-cs"/>
        </a:defRPr>
      </a:lvl4pPr>
      <a:lvl5pPr marL="1157288" indent="-128588" algn="l" defTabSz="514350" rtl="0" eaLnBrk="1" latinLnBrk="0" hangingPunct="1">
        <a:lnSpc>
          <a:spcPct val="120000"/>
        </a:lnSpc>
        <a:spcBef>
          <a:spcPts val="0"/>
        </a:spcBef>
        <a:spcAft>
          <a:spcPts val="338"/>
        </a:spcAft>
        <a:buClr>
          <a:schemeClr val="tx2"/>
        </a:buClr>
        <a:buFont typeface="Wingdings" pitchFamily="2" charset="2"/>
        <a:buChar char="§"/>
        <a:defRPr sz="900" kern="1200">
          <a:solidFill>
            <a:schemeClr val="tx1"/>
          </a:solidFill>
          <a:latin typeface="+mn-lt"/>
          <a:ea typeface="+mn-ea"/>
          <a:cs typeface="+mn-cs"/>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hyperlink" Target="https://get-help-with-remote-education.education.gov.uk/" TargetMode="External"/><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hyperlink" Target="https://get-help-with-tech.education.gov.uk/"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15.png"/><Relationship Id="rId5" Type="http://schemas.openxmlformats.org/officeDocument/2006/relationships/hyperlink" Target="mailto:EdTech.TEAM@education.gov.uk" TargetMode="External"/><Relationship Id="rId4" Type="http://schemas.openxmlformats.org/officeDocument/2006/relationships/hyperlink" Target="https://edtech-demonstrator.lgfl.net/"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hyperlink" Target="https://www.gov.uk/government/publications/review-your-remote-education-provision" TargetMode="External"/><Relationship Id="rId5" Type="http://schemas.openxmlformats.org/officeDocument/2006/relationships/image" Target="../media/image17.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hyperlink" Target="https://www.gov.uk/government/publications/school-leadership-support/school-leadership-suppor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9869DB-4FC7-4B49-BB6E-DF48BC0A7FB5}"/>
              </a:ext>
            </a:extLst>
          </p:cNvPr>
          <p:cNvSpPr>
            <a:spLocks noGrp="1"/>
          </p:cNvSpPr>
          <p:nvPr>
            <p:ph type="ctrTitle"/>
          </p:nvPr>
        </p:nvSpPr>
        <p:spPr>
          <a:xfrm>
            <a:off x="0" y="2127251"/>
            <a:ext cx="9144000" cy="2387600"/>
          </a:xfrm>
          <a:solidFill>
            <a:schemeClr val="accent1">
              <a:lumMod val="75000"/>
            </a:schemeClr>
          </a:solidFill>
          <a:ln w="28575">
            <a:noFill/>
          </a:ln>
        </p:spPr>
        <p:txBody>
          <a:bodyPr anchor="ctr">
            <a:normAutofit/>
          </a:bodyPr>
          <a:lstStyle/>
          <a:p>
            <a:br>
              <a:rPr lang="en-GB" sz="3200" b="1" dirty="0">
                <a:solidFill>
                  <a:schemeClr val="bg1"/>
                </a:solidFill>
                <a:latin typeface="Arial" panose="020B0604020202020204" pitchFamily="34" charset="0"/>
                <a:cs typeface="Arial" panose="020B0604020202020204" pitchFamily="34" charset="0"/>
              </a:rPr>
            </a:br>
            <a:r>
              <a:rPr lang="en-GB" sz="3200" b="1" dirty="0">
                <a:solidFill>
                  <a:schemeClr val="bg1"/>
                </a:solidFill>
                <a:latin typeface="Arial" panose="020B0604020202020204" pitchFamily="34" charset="0"/>
                <a:cs typeface="Arial" panose="020B0604020202020204" pitchFamily="34" charset="0"/>
              </a:rPr>
              <a:t>DfE support available on Remote Education</a:t>
            </a:r>
            <a:br>
              <a:rPr lang="en-GB" sz="3200" b="1" dirty="0">
                <a:solidFill>
                  <a:schemeClr val="bg1"/>
                </a:solidFill>
                <a:latin typeface="Arial" panose="020B0604020202020204" pitchFamily="34" charset="0"/>
                <a:cs typeface="Arial" panose="020B0604020202020204" pitchFamily="34" charset="0"/>
              </a:rPr>
            </a:br>
            <a:br>
              <a:rPr lang="en-GB" sz="2000" b="1" dirty="0">
                <a:solidFill>
                  <a:schemeClr val="bg1"/>
                </a:solidFill>
                <a:latin typeface="Arial" panose="020B0604020202020204" pitchFamily="34" charset="0"/>
                <a:cs typeface="Arial" panose="020B0604020202020204" pitchFamily="34" charset="0"/>
              </a:rPr>
            </a:br>
            <a:endParaRPr lang="en-GB" sz="3200" b="1" dirty="0">
              <a:solidFill>
                <a:schemeClr val="bg1"/>
              </a:solidFill>
              <a:latin typeface="Arial" panose="020B0604020202020204" pitchFamily="34" charset="0"/>
              <a:cs typeface="Arial" panose="020B0604020202020204" pitchFamily="34" charset="0"/>
            </a:endParaRPr>
          </a:p>
        </p:txBody>
      </p:sp>
      <p:pic>
        <p:nvPicPr>
          <p:cNvPr id="5" name="Picture 4" descr="Department for Education" title="Logo">
            <a:extLst>
              <a:ext uri="{FF2B5EF4-FFF2-40B4-BE49-F238E27FC236}">
                <a16:creationId xmlns:a16="http://schemas.microsoft.com/office/drawing/2014/main" id="{C2FA0CB0-4133-4579-9BB1-768A98DB249D}"/>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78172" y="84615"/>
            <a:ext cx="1296194" cy="761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035551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4EDB17-9733-4A56-BB2D-B76E36BA2EE1}"/>
              </a:ext>
            </a:extLst>
          </p:cNvPr>
          <p:cNvSpPr>
            <a:spLocks noGrp="1"/>
          </p:cNvSpPr>
          <p:nvPr>
            <p:ph type="title"/>
          </p:nvPr>
        </p:nvSpPr>
        <p:spPr>
          <a:xfrm>
            <a:off x="0" y="-1"/>
            <a:ext cx="7625667" cy="999021"/>
          </a:xfrm>
          <a:solidFill>
            <a:schemeClr val="accent1">
              <a:lumMod val="75000"/>
            </a:schemeClr>
          </a:solidFill>
        </p:spPr>
        <p:txBody>
          <a:bodyPr>
            <a:normAutofit/>
          </a:bodyPr>
          <a:lstStyle/>
          <a:p>
            <a:r>
              <a:rPr lang="en-GB" sz="1800" b="1" dirty="0">
                <a:solidFill>
                  <a:schemeClr val="bg1"/>
                </a:solidFill>
                <a:latin typeface="Arial" panose="020B0604020202020204" pitchFamily="34" charset="0"/>
                <a:cs typeface="Arial" panose="020B0604020202020204" pitchFamily="34" charset="0"/>
              </a:rPr>
              <a:t>Get Help with Remote Education: ‘one-stop shop’</a:t>
            </a:r>
            <a:endParaRPr lang="en-GB" sz="1800" b="1" dirty="0">
              <a:solidFill>
                <a:schemeClr val="bg1"/>
              </a:solidFill>
              <a:cs typeface="Calibri Light"/>
            </a:endParaRPr>
          </a:p>
        </p:txBody>
      </p:sp>
      <p:pic>
        <p:nvPicPr>
          <p:cNvPr id="6" name="Picture 5" descr="Text, application&#10;&#10;Description automatically generated">
            <a:extLst>
              <a:ext uri="{FF2B5EF4-FFF2-40B4-BE49-F238E27FC236}">
                <a16:creationId xmlns:a16="http://schemas.microsoft.com/office/drawing/2014/main" id="{075A2C41-8B1E-4E17-8FD5-655DAA2C8BB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5667" y="-1"/>
            <a:ext cx="1518333" cy="996511"/>
          </a:xfrm>
          <a:prstGeom prst="rect">
            <a:avLst/>
          </a:prstGeom>
        </p:spPr>
      </p:pic>
      <p:pic>
        <p:nvPicPr>
          <p:cNvPr id="8" name="Picture 7">
            <a:extLst>
              <a:ext uri="{FF2B5EF4-FFF2-40B4-BE49-F238E27FC236}">
                <a16:creationId xmlns:a16="http://schemas.microsoft.com/office/drawing/2014/main" id="{8A0E4F84-DEDE-4BC6-A914-C872B53EDBC7}"/>
              </a:ext>
            </a:extLst>
          </p:cNvPr>
          <p:cNvPicPr>
            <a:picLocks noChangeAspect="1"/>
          </p:cNvPicPr>
          <p:nvPr/>
        </p:nvPicPr>
        <p:blipFill>
          <a:blip r:embed="rId4"/>
          <a:stretch>
            <a:fillRect/>
          </a:stretch>
        </p:blipFill>
        <p:spPr>
          <a:xfrm>
            <a:off x="338139" y="2752835"/>
            <a:ext cx="4755565" cy="3932904"/>
          </a:xfrm>
          <a:prstGeom prst="rect">
            <a:avLst/>
          </a:prstGeom>
        </p:spPr>
      </p:pic>
      <p:pic>
        <p:nvPicPr>
          <p:cNvPr id="9" name="Picture 8">
            <a:extLst>
              <a:ext uri="{FF2B5EF4-FFF2-40B4-BE49-F238E27FC236}">
                <a16:creationId xmlns:a16="http://schemas.microsoft.com/office/drawing/2014/main" id="{6C2817AE-BA12-4C76-89AE-59CBB9D07E5A}"/>
              </a:ext>
            </a:extLst>
          </p:cNvPr>
          <p:cNvPicPr>
            <a:picLocks noChangeAspect="1"/>
          </p:cNvPicPr>
          <p:nvPr/>
        </p:nvPicPr>
        <p:blipFill rotWithShape="1">
          <a:blip r:embed="rId5"/>
          <a:srcRect l="1" t="34387" r="-2465" b="33753"/>
          <a:stretch/>
        </p:blipFill>
        <p:spPr>
          <a:xfrm>
            <a:off x="381000" y="1160670"/>
            <a:ext cx="4948237" cy="585788"/>
          </a:xfrm>
          <a:prstGeom prst="rect">
            <a:avLst/>
          </a:prstGeom>
        </p:spPr>
      </p:pic>
      <p:sp>
        <p:nvSpPr>
          <p:cNvPr id="10" name="TextBox 9">
            <a:extLst>
              <a:ext uri="{FF2B5EF4-FFF2-40B4-BE49-F238E27FC236}">
                <a16:creationId xmlns:a16="http://schemas.microsoft.com/office/drawing/2014/main" id="{2CDDDAA2-943B-4D5E-ADB5-C9CDCA1B0B47}"/>
              </a:ext>
            </a:extLst>
          </p:cNvPr>
          <p:cNvSpPr txBox="1"/>
          <p:nvPr/>
        </p:nvSpPr>
        <p:spPr>
          <a:xfrm>
            <a:off x="5556069" y="1288686"/>
            <a:ext cx="3802857" cy="923330"/>
          </a:xfrm>
          <a:prstGeom prst="rect">
            <a:avLst/>
          </a:prstGeom>
          <a:noFill/>
        </p:spPr>
        <p:txBody>
          <a:bodyPr wrap="square">
            <a:spAutoFit/>
          </a:bodyPr>
          <a:lstStyle/>
          <a:p>
            <a:endParaRPr lang="en-GB"/>
          </a:p>
          <a:p>
            <a:r>
              <a:rPr lang="en-GB">
                <a:hlinkClick r:id="rId6"/>
              </a:rPr>
              <a:t>https://get-help-with-remote-education.education.gov.uk/</a:t>
            </a:r>
            <a:r>
              <a:rPr lang="en-GB"/>
              <a:t> </a:t>
            </a:r>
          </a:p>
        </p:txBody>
      </p:sp>
      <p:pic>
        <p:nvPicPr>
          <p:cNvPr id="11" name="Picture 10">
            <a:extLst>
              <a:ext uri="{FF2B5EF4-FFF2-40B4-BE49-F238E27FC236}">
                <a16:creationId xmlns:a16="http://schemas.microsoft.com/office/drawing/2014/main" id="{6B5EF426-2E8A-4E60-A5C2-F962FF8D305E}"/>
              </a:ext>
            </a:extLst>
          </p:cNvPr>
          <p:cNvPicPr>
            <a:picLocks noChangeAspect="1"/>
          </p:cNvPicPr>
          <p:nvPr/>
        </p:nvPicPr>
        <p:blipFill>
          <a:blip r:embed="rId7"/>
          <a:stretch>
            <a:fillRect/>
          </a:stretch>
        </p:blipFill>
        <p:spPr>
          <a:xfrm>
            <a:off x="381000" y="1746458"/>
            <a:ext cx="4659589" cy="1033608"/>
          </a:xfrm>
          <a:prstGeom prst="rect">
            <a:avLst/>
          </a:prstGeom>
        </p:spPr>
      </p:pic>
    </p:spTree>
    <p:extLst>
      <p:ext uri="{BB962C8B-B14F-4D97-AF65-F5344CB8AC3E}">
        <p14:creationId xmlns:p14="http://schemas.microsoft.com/office/powerpoint/2010/main" val="34482853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4EDB17-9733-4A56-BB2D-B76E36BA2EE1}"/>
              </a:ext>
            </a:extLst>
          </p:cNvPr>
          <p:cNvSpPr>
            <a:spLocks noGrp="1"/>
          </p:cNvSpPr>
          <p:nvPr>
            <p:ph type="title"/>
          </p:nvPr>
        </p:nvSpPr>
        <p:spPr>
          <a:xfrm>
            <a:off x="0" y="-1"/>
            <a:ext cx="7625667" cy="999021"/>
          </a:xfrm>
          <a:solidFill>
            <a:schemeClr val="accent1">
              <a:lumMod val="75000"/>
            </a:schemeClr>
          </a:solidFill>
        </p:spPr>
        <p:txBody>
          <a:bodyPr>
            <a:normAutofit/>
          </a:bodyPr>
          <a:lstStyle/>
          <a:p>
            <a:r>
              <a:rPr lang="en-GB" sz="1800" b="1" dirty="0">
                <a:solidFill>
                  <a:schemeClr val="bg1"/>
                </a:solidFill>
                <a:latin typeface="Arial" panose="020B0604020202020204" pitchFamily="34" charset="0"/>
                <a:cs typeface="Arial" panose="020B0604020202020204" pitchFamily="34" charset="0"/>
              </a:rPr>
              <a:t>Get Help with Tech</a:t>
            </a:r>
            <a:endParaRPr lang="en-GB" sz="1800" b="1" dirty="0">
              <a:solidFill>
                <a:schemeClr val="bg1"/>
              </a:solidFill>
              <a:cs typeface="Calibri Light"/>
            </a:endParaRPr>
          </a:p>
        </p:txBody>
      </p:sp>
      <p:pic>
        <p:nvPicPr>
          <p:cNvPr id="6" name="Picture 5" descr="Text, application&#10;&#10;Description automatically generated">
            <a:extLst>
              <a:ext uri="{FF2B5EF4-FFF2-40B4-BE49-F238E27FC236}">
                <a16:creationId xmlns:a16="http://schemas.microsoft.com/office/drawing/2014/main" id="{075A2C41-8B1E-4E17-8FD5-655DAA2C8BB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5667" y="-1"/>
            <a:ext cx="1518333" cy="996511"/>
          </a:xfrm>
          <a:prstGeom prst="rect">
            <a:avLst/>
          </a:prstGeom>
        </p:spPr>
      </p:pic>
      <p:sp>
        <p:nvSpPr>
          <p:cNvPr id="4" name="Slide Number Placeholder 2">
            <a:extLst>
              <a:ext uri="{FF2B5EF4-FFF2-40B4-BE49-F238E27FC236}">
                <a16:creationId xmlns:a16="http://schemas.microsoft.com/office/drawing/2014/main" id="{C9C907E3-CACA-49AA-A9CE-663D8DF2C871}"/>
              </a:ext>
            </a:extLst>
          </p:cNvPr>
          <p:cNvSpPr>
            <a:spLocks noGrp="1"/>
          </p:cNvSpPr>
          <p:nvPr>
            <p:ph type="sldNum" sz="quarter" idx="12"/>
          </p:nvPr>
        </p:nvSpPr>
        <p:spPr>
          <a:xfrm>
            <a:off x="8529339" y="6334132"/>
            <a:ext cx="514400" cy="365125"/>
          </a:xfrm>
        </p:spPr>
        <p:txBody>
          <a:bodyPr/>
          <a:lstStyle/>
          <a:p>
            <a:pPr defTabSz="685800"/>
            <a:fld id="{5DB98E5A-76C0-453E-B1E0-BC4AB04722D5}" type="slidenum">
              <a:rPr lang="en-GB">
                <a:solidFill>
                  <a:prstClr val="black">
                    <a:lumMod val="50000"/>
                    <a:lumOff val="50000"/>
                  </a:prstClr>
                </a:solidFill>
                <a:latin typeface="Arial"/>
              </a:rPr>
              <a:pPr defTabSz="685800"/>
              <a:t>3</a:t>
            </a:fld>
            <a:endParaRPr lang="en-GB">
              <a:solidFill>
                <a:prstClr val="black">
                  <a:lumMod val="50000"/>
                  <a:lumOff val="50000"/>
                </a:prstClr>
              </a:solidFill>
              <a:latin typeface="Arial"/>
            </a:endParaRPr>
          </a:p>
        </p:txBody>
      </p:sp>
      <p:sp>
        <p:nvSpPr>
          <p:cNvPr id="5" name="TextBox 4">
            <a:extLst>
              <a:ext uri="{FF2B5EF4-FFF2-40B4-BE49-F238E27FC236}">
                <a16:creationId xmlns:a16="http://schemas.microsoft.com/office/drawing/2014/main" id="{21E4DF71-B94B-4E33-B16C-FC0711CAF555}"/>
              </a:ext>
            </a:extLst>
          </p:cNvPr>
          <p:cNvSpPr txBox="1"/>
          <p:nvPr/>
        </p:nvSpPr>
        <p:spPr>
          <a:xfrm>
            <a:off x="466344" y="1221174"/>
            <a:ext cx="8362104" cy="92333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defTabSz="685800"/>
            <a:r>
              <a:rPr lang="en-GB" sz="1350" dirty="0">
                <a:solidFill>
                  <a:prstClr val="black"/>
                </a:solidFill>
                <a:latin typeface="Arial"/>
              </a:rPr>
              <a:t>Supporting schools and colleges to access laptops, tablets and internet solutions to help children get online:</a:t>
            </a:r>
          </a:p>
          <a:p>
            <a:pPr defTabSz="685800"/>
            <a:endParaRPr lang="en-GB" sz="1350" dirty="0">
              <a:solidFill>
                <a:prstClr val="black"/>
              </a:solidFill>
              <a:latin typeface="Arial"/>
            </a:endParaRPr>
          </a:p>
          <a:p>
            <a:pPr defTabSz="685800"/>
            <a:r>
              <a:rPr lang="en-GB" sz="1350" dirty="0">
                <a:solidFill>
                  <a:prstClr val="black"/>
                </a:solidFill>
                <a:latin typeface="Arial"/>
                <a:hlinkClick r:id="rId4"/>
              </a:rPr>
              <a:t>https://get-help-with-tech.education.gov.uk/</a:t>
            </a:r>
            <a:r>
              <a:rPr lang="en-GB" sz="1350" dirty="0">
                <a:solidFill>
                  <a:prstClr val="black"/>
                </a:solidFill>
                <a:latin typeface="Arial"/>
              </a:rPr>
              <a:t> </a:t>
            </a:r>
          </a:p>
          <a:p>
            <a:pPr defTabSz="685800"/>
            <a:endParaRPr lang="en-GB" sz="1350" dirty="0">
              <a:solidFill>
                <a:prstClr val="black"/>
              </a:solidFill>
              <a:latin typeface="Arial"/>
            </a:endParaRPr>
          </a:p>
        </p:txBody>
      </p:sp>
      <p:sp>
        <p:nvSpPr>
          <p:cNvPr id="7" name="Rectangle 6">
            <a:extLst>
              <a:ext uri="{FF2B5EF4-FFF2-40B4-BE49-F238E27FC236}">
                <a16:creationId xmlns:a16="http://schemas.microsoft.com/office/drawing/2014/main" id="{E042DD74-1C4B-4893-9420-0E90AB3486D3}"/>
              </a:ext>
            </a:extLst>
          </p:cNvPr>
          <p:cNvSpPr/>
          <p:nvPr/>
        </p:nvSpPr>
        <p:spPr>
          <a:xfrm>
            <a:off x="534812" y="6041992"/>
            <a:ext cx="8293636" cy="300082"/>
          </a:xfrm>
          <a:prstGeom prst="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defTabSz="685800"/>
            <a:r>
              <a:rPr lang="en-GB" sz="1350" b="1">
                <a:solidFill>
                  <a:prstClr val="white"/>
                </a:solidFill>
                <a:latin typeface="Arial"/>
              </a:rPr>
              <a:t>Any queries should be directed to covid.technology@education.gov.uk</a:t>
            </a:r>
          </a:p>
        </p:txBody>
      </p:sp>
      <p:pic>
        <p:nvPicPr>
          <p:cNvPr id="9" name="Picture 8">
            <a:extLst>
              <a:ext uri="{FF2B5EF4-FFF2-40B4-BE49-F238E27FC236}">
                <a16:creationId xmlns:a16="http://schemas.microsoft.com/office/drawing/2014/main" id="{9A49C4F8-8FAD-4CF2-9792-C391198B41F9}"/>
              </a:ext>
            </a:extLst>
          </p:cNvPr>
          <p:cNvPicPr>
            <a:picLocks noChangeAspect="1"/>
          </p:cNvPicPr>
          <p:nvPr/>
        </p:nvPicPr>
        <p:blipFill rotWithShape="1">
          <a:blip r:embed="rId5"/>
          <a:srcRect l="23398" t="5036" r="36422" b="14927"/>
          <a:stretch/>
        </p:blipFill>
        <p:spPr>
          <a:xfrm>
            <a:off x="1275046" y="2329442"/>
            <a:ext cx="2800836" cy="3527612"/>
          </a:xfrm>
          <a:prstGeom prst="rect">
            <a:avLst/>
          </a:prstGeom>
        </p:spPr>
      </p:pic>
      <p:pic>
        <p:nvPicPr>
          <p:cNvPr id="10" name="Picture 9">
            <a:extLst>
              <a:ext uri="{FF2B5EF4-FFF2-40B4-BE49-F238E27FC236}">
                <a16:creationId xmlns:a16="http://schemas.microsoft.com/office/drawing/2014/main" id="{7F244B70-C8C4-45A8-9CED-4C7CFD1D80C0}"/>
              </a:ext>
            </a:extLst>
          </p:cNvPr>
          <p:cNvPicPr>
            <a:picLocks noChangeAspect="1"/>
          </p:cNvPicPr>
          <p:nvPr/>
        </p:nvPicPr>
        <p:blipFill rotWithShape="1">
          <a:blip r:embed="rId6"/>
          <a:srcRect l="36635" t="6160" r="36892" b="42608"/>
          <a:stretch/>
        </p:blipFill>
        <p:spPr>
          <a:xfrm>
            <a:off x="4709160" y="2286505"/>
            <a:ext cx="3159794" cy="3613485"/>
          </a:xfrm>
          <a:prstGeom prst="rect">
            <a:avLst/>
          </a:prstGeom>
        </p:spPr>
      </p:pic>
    </p:spTree>
    <p:extLst>
      <p:ext uri="{BB962C8B-B14F-4D97-AF65-F5344CB8AC3E}">
        <p14:creationId xmlns:p14="http://schemas.microsoft.com/office/powerpoint/2010/main" val="40661086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4EDB17-9733-4A56-BB2D-B76E36BA2EE1}"/>
              </a:ext>
            </a:extLst>
          </p:cNvPr>
          <p:cNvSpPr>
            <a:spLocks noGrp="1"/>
          </p:cNvSpPr>
          <p:nvPr>
            <p:ph type="title"/>
          </p:nvPr>
        </p:nvSpPr>
        <p:spPr>
          <a:xfrm>
            <a:off x="0" y="-1"/>
            <a:ext cx="7625667" cy="999021"/>
          </a:xfrm>
          <a:solidFill>
            <a:schemeClr val="accent1">
              <a:lumMod val="75000"/>
            </a:schemeClr>
          </a:solidFill>
        </p:spPr>
        <p:txBody>
          <a:bodyPr>
            <a:normAutofit/>
          </a:bodyPr>
          <a:lstStyle/>
          <a:p>
            <a:r>
              <a:rPr lang="en-GB" sz="1800" b="1">
                <a:solidFill>
                  <a:schemeClr val="bg1"/>
                </a:solidFill>
                <a:latin typeface="Arial" panose="020B0604020202020204" pitchFamily="34" charset="0"/>
                <a:cs typeface="Arial" panose="020B0604020202020204" pitchFamily="34" charset="0"/>
              </a:rPr>
              <a:t>Digital platforms </a:t>
            </a:r>
            <a:endParaRPr lang="en-GB" sz="1800" b="1">
              <a:solidFill>
                <a:schemeClr val="bg1"/>
              </a:solidFill>
              <a:cs typeface="Calibri Light"/>
            </a:endParaRPr>
          </a:p>
        </p:txBody>
      </p:sp>
      <p:pic>
        <p:nvPicPr>
          <p:cNvPr id="6" name="Picture 5" descr="Text, application&#10;&#10;Description automatically generated">
            <a:extLst>
              <a:ext uri="{FF2B5EF4-FFF2-40B4-BE49-F238E27FC236}">
                <a16:creationId xmlns:a16="http://schemas.microsoft.com/office/drawing/2014/main" id="{075A2C41-8B1E-4E17-8FD5-655DAA2C8BB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5667" y="-1"/>
            <a:ext cx="1518333" cy="996511"/>
          </a:xfrm>
          <a:prstGeom prst="rect">
            <a:avLst/>
          </a:prstGeom>
        </p:spPr>
      </p:pic>
      <p:sp>
        <p:nvSpPr>
          <p:cNvPr id="4" name="TextBox 3">
            <a:extLst>
              <a:ext uri="{FF2B5EF4-FFF2-40B4-BE49-F238E27FC236}">
                <a16:creationId xmlns:a16="http://schemas.microsoft.com/office/drawing/2014/main" id="{ACDD715C-5AC9-4E22-886D-E933FFC81F7A}"/>
              </a:ext>
            </a:extLst>
          </p:cNvPr>
          <p:cNvSpPr txBox="1"/>
          <p:nvPr/>
        </p:nvSpPr>
        <p:spPr>
          <a:xfrm>
            <a:off x="120346" y="1123070"/>
            <a:ext cx="8630462" cy="738664"/>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GB" sz="1400" dirty="0"/>
              <a:t>The DfE launched the grant-funded Digital Platforms programme on 24 April 2020, enabling schools to get all their staff and students on one of two free to use Digital platforms – Microsoft Office 365 &amp; Teams or Google G-Suite &amp; Classroom.</a:t>
            </a:r>
          </a:p>
        </p:txBody>
      </p:sp>
      <p:pic>
        <p:nvPicPr>
          <p:cNvPr id="7" name="Picture 6" descr="Graphical user interface, text, application&#10;&#10;Description automatically generated">
            <a:extLst>
              <a:ext uri="{FF2B5EF4-FFF2-40B4-BE49-F238E27FC236}">
                <a16:creationId xmlns:a16="http://schemas.microsoft.com/office/drawing/2014/main" id="{E42FEA8C-AB79-4E1C-B523-4C6A0F6D61B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4341" y="2244641"/>
            <a:ext cx="3476494" cy="3725170"/>
          </a:xfrm>
          <a:prstGeom prst="rect">
            <a:avLst/>
          </a:prstGeom>
        </p:spPr>
      </p:pic>
      <p:pic>
        <p:nvPicPr>
          <p:cNvPr id="8" name="Picture 7">
            <a:extLst>
              <a:ext uri="{FF2B5EF4-FFF2-40B4-BE49-F238E27FC236}">
                <a16:creationId xmlns:a16="http://schemas.microsoft.com/office/drawing/2014/main" id="{6FD4D222-5935-491E-A234-7C0301C4151E}"/>
              </a:ext>
            </a:extLst>
          </p:cNvPr>
          <p:cNvPicPr>
            <a:picLocks noChangeAspect="1"/>
          </p:cNvPicPr>
          <p:nvPr/>
        </p:nvPicPr>
        <p:blipFill>
          <a:blip r:embed="rId5"/>
          <a:stretch>
            <a:fillRect/>
          </a:stretch>
        </p:blipFill>
        <p:spPr>
          <a:xfrm>
            <a:off x="3850661" y="3113204"/>
            <a:ext cx="5048998" cy="1988043"/>
          </a:xfrm>
          <a:prstGeom prst="rect">
            <a:avLst/>
          </a:prstGeom>
        </p:spPr>
      </p:pic>
    </p:spTree>
    <p:extLst>
      <p:ext uri="{BB962C8B-B14F-4D97-AF65-F5344CB8AC3E}">
        <p14:creationId xmlns:p14="http://schemas.microsoft.com/office/powerpoint/2010/main" val="3825637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4EDB17-9733-4A56-BB2D-B76E36BA2EE1}"/>
              </a:ext>
            </a:extLst>
          </p:cNvPr>
          <p:cNvSpPr>
            <a:spLocks noGrp="1"/>
          </p:cNvSpPr>
          <p:nvPr>
            <p:ph type="title"/>
          </p:nvPr>
        </p:nvSpPr>
        <p:spPr>
          <a:xfrm>
            <a:off x="0" y="-1"/>
            <a:ext cx="7625667" cy="999021"/>
          </a:xfrm>
          <a:solidFill>
            <a:schemeClr val="accent1">
              <a:lumMod val="75000"/>
            </a:schemeClr>
          </a:solidFill>
        </p:spPr>
        <p:txBody>
          <a:bodyPr>
            <a:normAutofit/>
          </a:bodyPr>
          <a:lstStyle/>
          <a:p>
            <a:r>
              <a:rPr lang="en-GB" sz="1800" b="1">
                <a:solidFill>
                  <a:schemeClr val="bg1"/>
                </a:solidFill>
                <a:latin typeface="Arial" panose="020B0604020202020204" pitchFamily="34" charset="0"/>
                <a:cs typeface="Arial" panose="020B0604020202020204" pitchFamily="34" charset="0"/>
              </a:rPr>
              <a:t>EdTech Demonstrators </a:t>
            </a:r>
            <a:endParaRPr lang="en-GB" sz="1800" b="1">
              <a:solidFill>
                <a:schemeClr val="bg1"/>
              </a:solidFill>
              <a:cs typeface="Calibri Light"/>
            </a:endParaRPr>
          </a:p>
        </p:txBody>
      </p:sp>
      <p:pic>
        <p:nvPicPr>
          <p:cNvPr id="6" name="Picture 5" descr="Text, application&#10;&#10;Description automatically generated">
            <a:extLst>
              <a:ext uri="{FF2B5EF4-FFF2-40B4-BE49-F238E27FC236}">
                <a16:creationId xmlns:a16="http://schemas.microsoft.com/office/drawing/2014/main" id="{075A2C41-8B1E-4E17-8FD5-655DAA2C8BB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5667" y="-1"/>
            <a:ext cx="1518333" cy="996511"/>
          </a:xfrm>
          <a:prstGeom prst="rect">
            <a:avLst/>
          </a:prstGeom>
        </p:spPr>
      </p:pic>
      <p:sp>
        <p:nvSpPr>
          <p:cNvPr id="10" name="Slide Number Placeholder 2">
            <a:extLst>
              <a:ext uri="{FF2B5EF4-FFF2-40B4-BE49-F238E27FC236}">
                <a16:creationId xmlns:a16="http://schemas.microsoft.com/office/drawing/2014/main" id="{FBFC3561-94AA-417F-9D3A-E74EDF4099F8}"/>
              </a:ext>
            </a:extLst>
          </p:cNvPr>
          <p:cNvSpPr>
            <a:spLocks noGrp="1"/>
          </p:cNvSpPr>
          <p:nvPr>
            <p:ph type="sldNum" sz="quarter" idx="12"/>
          </p:nvPr>
        </p:nvSpPr>
        <p:spPr>
          <a:xfrm>
            <a:off x="8529339" y="6334132"/>
            <a:ext cx="514400" cy="365125"/>
          </a:xfrm>
        </p:spPr>
        <p:txBody>
          <a:bodyPr/>
          <a:lstStyle/>
          <a:p>
            <a:pPr defTabSz="685800"/>
            <a:fld id="{5DB98E5A-76C0-453E-B1E0-BC4AB04722D5}" type="slidenum">
              <a:rPr lang="en-GB">
                <a:solidFill>
                  <a:prstClr val="black">
                    <a:lumMod val="50000"/>
                    <a:lumOff val="50000"/>
                  </a:prstClr>
                </a:solidFill>
                <a:latin typeface="Arial"/>
              </a:rPr>
              <a:pPr defTabSz="685800"/>
              <a:t>5</a:t>
            </a:fld>
            <a:endParaRPr lang="en-GB">
              <a:solidFill>
                <a:prstClr val="black">
                  <a:lumMod val="50000"/>
                  <a:lumOff val="50000"/>
                </a:prstClr>
              </a:solidFill>
              <a:latin typeface="Arial"/>
            </a:endParaRPr>
          </a:p>
        </p:txBody>
      </p:sp>
      <p:sp>
        <p:nvSpPr>
          <p:cNvPr id="13" name="TextBox 12">
            <a:extLst>
              <a:ext uri="{FF2B5EF4-FFF2-40B4-BE49-F238E27FC236}">
                <a16:creationId xmlns:a16="http://schemas.microsoft.com/office/drawing/2014/main" id="{7D7AC3DC-1933-4148-A82F-548E4C71B4EA}"/>
              </a:ext>
            </a:extLst>
          </p:cNvPr>
          <p:cNvSpPr txBox="1"/>
          <p:nvPr/>
        </p:nvSpPr>
        <p:spPr>
          <a:xfrm>
            <a:off x="580392" y="1781937"/>
            <a:ext cx="8112124" cy="92333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defTabSz="685800"/>
            <a:r>
              <a:rPr lang="en-GB" sz="1350">
                <a:solidFill>
                  <a:prstClr val="black"/>
                </a:solidFill>
                <a:latin typeface="Arial"/>
              </a:rPr>
              <a:t>EdTech Demonstrators are schools and colleges who demonstrate excellence in their application of technology to further enhance the quality of education, pupil progress and to support teachers and the wider school community. All Demonstrators have been able to </a:t>
            </a:r>
            <a:r>
              <a:rPr lang="en-GB" sz="1350" b="1">
                <a:solidFill>
                  <a:prstClr val="black"/>
                </a:solidFill>
                <a:latin typeface="Arial" panose="020B0604020202020204" pitchFamily="34" charset="0"/>
                <a:cs typeface="Arial" panose="020B0604020202020204" pitchFamily="34" charset="0"/>
              </a:rPr>
              <a:t>quickly adapt their approach and mobilise a change in their delivery of education to respond to school closures.</a:t>
            </a:r>
            <a:endParaRPr lang="en-GB" sz="1350">
              <a:solidFill>
                <a:prstClr val="black"/>
              </a:solidFill>
              <a:latin typeface="Arial" panose="020B0604020202020204" pitchFamily="34" charset="0"/>
              <a:cs typeface="Arial" panose="020B0604020202020204" pitchFamily="34" charset="0"/>
            </a:endParaRPr>
          </a:p>
        </p:txBody>
      </p:sp>
      <p:sp>
        <p:nvSpPr>
          <p:cNvPr id="14" name="Rectangle 13">
            <a:extLst>
              <a:ext uri="{FF2B5EF4-FFF2-40B4-BE49-F238E27FC236}">
                <a16:creationId xmlns:a16="http://schemas.microsoft.com/office/drawing/2014/main" id="{3BD08EB6-B9E1-4224-A499-F9039C77DF34}"/>
              </a:ext>
            </a:extLst>
          </p:cNvPr>
          <p:cNvSpPr/>
          <p:nvPr/>
        </p:nvSpPr>
        <p:spPr>
          <a:xfrm>
            <a:off x="580391" y="2889348"/>
            <a:ext cx="4376966" cy="2308324"/>
          </a:xfrm>
          <a:prstGeom prst="rect">
            <a:avLst/>
          </a:prstGeom>
          <a:ln>
            <a:solidFill>
              <a:schemeClr val="bg1">
                <a:lumMod val="75000"/>
              </a:schemeClr>
            </a:solidFill>
            <a:prstDash val="dash"/>
          </a:ln>
        </p:spPr>
        <p:style>
          <a:lnRef idx="2">
            <a:schemeClr val="dk1"/>
          </a:lnRef>
          <a:fillRef idx="1">
            <a:schemeClr val="lt1"/>
          </a:fillRef>
          <a:effectRef idx="0">
            <a:schemeClr val="dk1"/>
          </a:effectRef>
          <a:fontRef idx="minor">
            <a:schemeClr val="dk1"/>
          </a:fontRef>
        </p:style>
        <p:txBody>
          <a:bodyPr wrap="square">
            <a:spAutoFit/>
          </a:bodyPr>
          <a:lstStyle/>
          <a:p>
            <a:pPr defTabSz="685800"/>
            <a:r>
              <a:rPr lang="en-GB" sz="1200">
                <a:solidFill>
                  <a:prstClr val="black"/>
                </a:solidFill>
                <a:latin typeface="Arial"/>
              </a:rPr>
              <a:t>Demonstrators are…</a:t>
            </a:r>
          </a:p>
          <a:p>
            <a:pPr defTabSz="685800"/>
            <a:endParaRPr lang="en-GB" sz="1200" b="1">
              <a:solidFill>
                <a:prstClr val="black"/>
              </a:solidFill>
              <a:latin typeface="Arial" panose="020B0604020202020204" pitchFamily="34" charset="0"/>
              <a:cs typeface="Arial" panose="020B0604020202020204" pitchFamily="34" charset="0"/>
            </a:endParaRPr>
          </a:p>
          <a:p>
            <a:pPr marL="214313" indent="-214313" defTabSz="685800">
              <a:buFont typeface="Arial" panose="020B0604020202020204" pitchFamily="34" charset="0"/>
              <a:buChar char="•"/>
            </a:pPr>
            <a:r>
              <a:rPr lang="en-GB" sz="1200" b="1">
                <a:solidFill>
                  <a:prstClr val="black"/>
                </a:solidFill>
                <a:latin typeface="Arial" panose="020B0604020202020204" pitchFamily="34" charset="0"/>
                <a:cs typeface="Arial" panose="020B0604020202020204" pitchFamily="34" charset="0"/>
              </a:rPr>
              <a:t>Proficient in using technology inside and outside the classroom </a:t>
            </a:r>
            <a:r>
              <a:rPr lang="en-GB" sz="1200">
                <a:solidFill>
                  <a:prstClr val="black"/>
                </a:solidFill>
                <a:latin typeface="Arial" panose="020B0604020202020204" pitchFamily="34" charset="0"/>
                <a:cs typeface="Arial" panose="020B0604020202020204" pitchFamily="34" charset="0"/>
              </a:rPr>
              <a:t>to support learning and improve the day to day running of their organisation</a:t>
            </a:r>
          </a:p>
          <a:p>
            <a:pPr marL="214313" indent="-214313" defTabSz="685800">
              <a:buFont typeface="Arial" panose="020B0604020202020204" pitchFamily="34" charset="0"/>
              <a:buChar char="•"/>
            </a:pPr>
            <a:r>
              <a:rPr lang="en-GB" sz="1200" b="1">
                <a:solidFill>
                  <a:prstClr val="black"/>
                </a:solidFill>
                <a:latin typeface="Arial" panose="020B0604020202020204" pitchFamily="34" charset="0"/>
                <a:cs typeface="Arial" panose="020B0604020202020204" pitchFamily="34" charset="0"/>
              </a:rPr>
              <a:t>Expert in their use of Digital Education Platforms</a:t>
            </a:r>
            <a:r>
              <a:rPr lang="en-GB" sz="1200">
                <a:solidFill>
                  <a:prstClr val="black"/>
                </a:solidFill>
                <a:latin typeface="Arial" panose="020B0604020202020204" pitchFamily="34" charset="0"/>
                <a:cs typeface="Arial" panose="020B0604020202020204" pitchFamily="34" charset="0"/>
              </a:rPr>
              <a:t>, and include many Apple, and Google, MS Showcase schools</a:t>
            </a:r>
          </a:p>
          <a:p>
            <a:pPr marL="214313" indent="-214313" defTabSz="685800">
              <a:buFont typeface="Arial" panose="020B0604020202020204" pitchFamily="34" charset="0"/>
              <a:buChar char="•"/>
            </a:pPr>
            <a:r>
              <a:rPr lang="en-GB" sz="1200" b="1">
                <a:solidFill>
                  <a:prstClr val="black"/>
                </a:solidFill>
                <a:latin typeface="Arial" panose="020B0604020202020204" pitchFamily="34" charset="0"/>
                <a:cs typeface="Arial" panose="020B0604020202020204" pitchFamily="34" charset="0"/>
              </a:rPr>
              <a:t>Well-versed in the use of digital devices</a:t>
            </a:r>
            <a:r>
              <a:rPr lang="en-GB" sz="1200">
                <a:solidFill>
                  <a:prstClr val="black"/>
                </a:solidFill>
                <a:latin typeface="Arial" panose="020B0604020202020204" pitchFamily="34" charset="0"/>
                <a:cs typeface="Arial" panose="020B0604020202020204" pitchFamily="34" charset="0"/>
              </a:rPr>
              <a:t>, such as tablets, iPads and laptops, and operating a 1:1 devices model</a:t>
            </a:r>
          </a:p>
          <a:p>
            <a:pPr marL="214313" indent="-214313" defTabSz="685800">
              <a:buFont typeface="Arial" panose="020B0604020202020204" pitchFamily="34" charset="0"/>
              <a:buChar char="•"/>
            </a:pPr>
            <a:r>
              <a:rPr lang="en-GB" sz="1200" b="1">
                <a:solidFill>
                  <a:prstClr val="black"/>
                </a:solidFill>
                <a:latin typeface="Arial" panose="020B0604020202020204" pitchFamily="34" charset="0"/>
                <a:cs typeface="Arial" panose="020B0604020202020204" pitchFamily="34" charset="0"/>
              </a:rPr>
              <a:t>Have in place a well embedded tech strategy</a:t>
            </a:r>
            <a:r>
              <a:rPr lang="en-GB" sz="1200">
                <a:solidFill>
                  <a:prstClr val="black"/>
                </a:solidFill>
                <a:latin typeface="Arial" panose="020B0604020202020204" pitchFamily="34" charset="0"/>
                <a:cs typeface="Arial" panose="020B0604020202020204" pitchFamily="34" charset="0"/>
              </a:rPr>
              <a:t>, that compliments wider school improvement drives </a:t>
            </a:r>
          </a:p>
        </p:txBody>
      </p:sp>
      <p:sp>
        <p:nvSpPr>
          <p:cNvPr id="15" name="Rectangle 14">
            <a:extLst>
              <a:ext uri="{FF2B5EF4-FFF2-40B4-BE49-F238E27FC236}">
                <a16:creationId xmlns:a16="http://schemas.microsoft.com/office/drawing/2014/main" id="{9D892BDD-1685-4D1D-B1DA-30AB0D809948}"/>
              </a:ext>
            </a:extLst>
          </p:cNvPr>
          <p:cNvSpPr/>
          <p:nvPr/>
        </p:nvSpPr>
        <p:spPr>
          <a:xfrm>
            <a:off x="773054" y="5388578"/>
            <a:ext cx="7619125" cy="507831"/>
          </a:xfrm>
          <a:prstGeom prst="rect">
            <a:avLst/>
          </a:prstGeom>
          <a:solidFill>
            <a:srgbClr val="C0504D">
              <a:alpha val="50000"/>
            </a:srgbClr>
          </a:solidFill>
          <a:ln>
            <a:noFill/>
          </a:ln>
          <a:effectLst/>
        </p:spPr>
        <p:txBody>
          <a:bodyPr wrap="square">
            <a:spAutoFit/>
          </a:bodyPr>
          <a:lstStyle/>
          <a:p>
            <a:pPr defTabSz="685800"/>
            <a:r>
              <a:rPr lang="en-GB" sz="1350" b="1">
                <a:solidFill>
                  <a:prstClr val="white"/>
                </a:solidFill>
                <a:latin typeface="Arial" panose="020B0604020202020204" pitchFamily="34" charset="0"/>
                <a:cs typeface="Arial" panose="020B0604020202020204" pitchFamily="34" charset="0"/>
              </a:rPr>
              <a:t>There are currently 48 Demonstrators working across boundaries to support 4,000 schools and colleges by March 2021. </a:t>
            </a:r>
          </a:p>
        </p:txBody>
      </p:sp>
      <p:pic>
        <p:nvPicPr>
          <p:cNvPr id="16" name="Picture 15">
            <a:extLst>
              <a:ext uri="{FF2B5EF4-FFF2-40B4-BE49-F238E27FC236}">
                <a16:creationId xmlns:a16="http://schemas.microsoft.com/office/drawing/2014/main" id="{E20E0056-A59B-49C7-8C9E-C83001C807D7}"/>
              </a:ext>
            </a:extLst>
          </p:cNvPr>
          <p:cNvPicPr>
            <a:picLocks noChangeAspect="1"/>
          </p:cNvPicPr>
          <p:nvPr/>
        </p:nvPicPr>
        <p:blipFill>
          <a:blip r:embed="rId4"/>
          <a:stretch>
            <a:fillRect/>
          </a:stretch>
        </p:blipFill>
        <p:spPr>
          <a:xfrm>
            <a:off x="5188281" y="2889349"/>
            <a:ext cx="2991119" cy="2378363"/>
          </a:xfrm>
          <a:prstGeom prst="rect">
            <a:avLst/>
          </a:prstGeom>
        </p:spPr>
      </p:pic>
      <p:sp>
        <p:nvSpPr>
          <p:cNvPr id="17" name="Title 1">
            <a:extLst>
              <a:ext uri="{FF2B5EF4-FFF2-40B4-BE49-F238E27FC236}">
                <a16:creationId xmlns:a16="http://schemas.microsoft.com/office/drawing/2014/main" id="{FEBD9820-DD5F-4CD1-949E-C79DF923F6B0}"/>
              </a:ext>
            </a:extLst>
          </p:cNvPr>
          <p:cNvSpPr txBox="1">
            <a:spLocks/>
          </p:cNvSpPr>
          <p:nvPr/>
        </p:nvSpPr>
        <p:spPr>
          <a:xfrm>
            <a:off x="684214" y="1116271"/>
            <a:ext cx="3868736" cy="398204"/>
          </a:xfrm>
          <a:prstGeom prst="rect">
            <a:avLst/>
          </a:prstGeom>
          <a:solidFill>
            <a:srgbClr val="104F75"/>
          </a:solidFill>
        </p:spPr>
        <p:txBody>
          <a:bodyPr vert="horz" lIns="68580" tIns="34290" rIns="68580" bIns="34290" rtlCol="0" anchor="ctr">
            <a:noAutofit/>
          </a:bodyPr>
          <a:lstStyle>
            <a:lvl1pPr algn="l" defTabSz="685800" rtl="0" eaLnBrk="1" latinLnBrk="0" hangingPunct="1">
              <a:spcBef>
                <a:spcPct val="0"/>
              </a:spcBef>
              <a:buNone/>
              <a:defRPr lang="en-GB" sz="2400" b="1" kern="1200" dirty="0">
                <a:solidFill>
                  <a:srgbClr val="104F75"/>
                </a:solidFill>
                <a:latin typeface="+mj-lt"/>
                <a:ea typeface="+mj-ea"/>
                <a:cs typeface="+mj-cs"/>
              </a:defRPr>
            </a:lvl1pPr>
          </a:lstStyle>
          <a:p>
            <a:pPr defTabSz="514350"/>
            <a:r>
              <a:rPr lang="en-GB" sz="1800" dirty="0">
                <a:solidFill>
                  <a:prstClr val="white"/>
                </a:solidFill>
                <a:latin typeface="Arial"/>
              </a:rPr>
              <a:t>About the EdTech Demonstrators</a:t>
            </a:r>
          </a:p>
        </p:txBody>
      </p:sp>
      <p:cxnSp>
        <p:nvCxnSpPr>
          <p:cNvPr id="18" name="Straight Connector 17">
            <a:extLst>
              <a:ext uri="{FF2B5EF4-FFF2-40B4-BE49-F238E27FC236}">
                <a16:creationId xmlns:a16="http://schemas.microsoft.com/office/drawing/2014/main" id="{F5A83935-FCE6-4B8A-863B-8EE1567CF8D3}"/>
              </a:ext>
            </a:extLst>
          </p:cNvPr>
          <p:cNvCxnSpPr/>
          <p:nvPr/>
        </p:nvCxnSpPr>
        <p:spPr>
          <a:xfrm>
            <a:off x="684214" y="1514475"/>
            <a:ext cx="8145461" cy="0"/>
          </a:xfrm>
          <a:prstGeom prst="line">
            <a:avLst/>
          </a:prstGeom>
          <a:ln>
            <a:solidFill>
              <a:srgbClr val="104F75"/>
            </a:solidFill>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0199019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4EDB17-9733-4A56-BB2D-B76E36BA2EE1}"/>
              </a:ext>
            </a:extLst>
          </p:cNvPr>
          <p:cNvSpPr>
            <a:spLocks noGrp="1"/>
          </p:cNvSpPr>
          <p:nvPr>
            <p:ph type="title"/>
          </p:nvPr>
        </p:nvSpPr>
        <p:spPr>
          <a:xfrm>
            <a:off x="0" y="-1"/>
            <a:ext cx="7625667" cy="999021"/>
          </a:xfrm>
          <a:solidFill>
            <a:schemeClr val="accent1">
              <a:lumMod val="75000"/>
            </a:schemeClr>
          </a:solidFill>
        </p:spPr>
        <p:txBody>
          <a:bodyPr>
            <a:normAutofit/>
          </a:bodyPr>
          <a:lstStyle/>
          <a:p>
            <a:r>
              <a:rPr lang="en-GB" sz="1800" b="1">
                <a:solidFill>
                  <a:schemeClr val="bg1"/>
                </a:solidFill>
                <a:latin typeface="Arial" panose="020B0604020202020204" pitchFamily="34" charset="0"/>
                <a:cs typeface="Arial" panose="020B0604020202020204" pitchFamily="34" charset="0"/>
              </a:rPr>
              <a:t>EdTech Demonstrators </a:t>
            </a:r>
            <a:endParaRPr lang="en-GB" sz="1800" b="1">
              <a:solidFill>
                <a:schemeClr val="bg1"/>
              </a:solidFill>
              <a:cs typeface="Calibri Light"/>
            </a:endParaRPr>
          </a:p>
        </p:txBody>
      </p:sp>
      <p:pic>
        <p:nvPicPr>
          <p:cNvPr id="6" name="Picture 5" descr="Text, application&#10;&#10;Description automatically generated">
            <a:extLst>
              <a:ext uri="{FF2B5EF4-FFF2-40B4-BE49-F238E27FC236}">
                <a16:creationId xmlns:a16="http://schemas.microsoft.com/office/drawing/2014/main" id="{075A2C41-8B1E-4E17-8FD5-655DAA2C8BB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5667" y="-1"/>
            <a:ext cx="1518333" cy="996511"/>
          </a:xfrm>
          <a:prstGeom prst="rect">
            <a:avLst/>
          </a:prstGeom>
        </p:spPr>
      </p:pic>
      <p:sp>
        <p:nvSpPr>
          <p:cNvPr id="4" name="Title 1">
            <a:extLst>
              <a:ext uri="{FF2B5EF4-FFF2-40B4-BE49-F238E27FC236}">
                <a16:creationId xmlns:a16="http://schemas.microsoft.com/office/drawing/2014/main" id="{6F5A2028-1809-4C72-94FA-F8F3C5A8037F}"/>
              </a:ext>
            </a:extLst>
          </p:cNvPr>
          <p:cNvSpPr txBox="1">
            <a:spLocks/>
          </p:cNvSpPr>
          <p:nvPr/>
        </p:nvSpPr>
        <p:spPr>
          <a:xfrm>
            <a:off x="684214" y="1116271"/>
            <a:ext cx="3868736" cy="398204"/>
          </a:xfrm>
          <a:prstGeom prst="rect">
            <a:avLst/>
          </a:prstGeom>
          <a:solidFill>
            <a:srgbClr val="104F75"/>
          </a:solidFill>
        </p:spPr>
        <p:txBody>
          <a:bodyPr vert="horz" lIns="68580" tIns="34290" rIns="68580" bIns="34290" rtlCol="0" anchor="ctr">
            <a:noAutofit/>
          </a:bodyPr>
          <a:lstStyle>
            <a:lvl1pPr algn="l" defTabSz="685800" rtl="0" eaLnBrk="1" latinLnBrk="0" hangingPunct="1">
              <a:spcBef>
                <a:spcPct val="0"/>
              </a:spcBef>
              <a:buNone/>
              <a:defRPr lang="en-GB" sz="2400" b="1" kern="1200" dirty="0">
                <a:solidFill>
                  <a:srgbClr val="104F75"/>
                </a:solidFill>
                <a:latin typeface="+mj-lt"/>
                <a:ea typeface="+mj-ea"/>
                <a:cs typeface="+mj-cs"/>
              </a:defRPr>
            </a:lvl1pPr>
          </a:lstStyle>
          <a:p>
            <a:pPr>
              <a:spcBef>
                <a:spcPts val="0"/>
              </a:spcBef>
            </a:pPr>
            <a:r>
              <a:rPr lang="en-GB" sz="1800" dirty="0">
                <a:solidFill>
                  <a:prstClr val="white"/>
                </a:solidFill>
                <a:latin typeface="Arial"/>
              </a:rPr>
              <a:t>Support Available</a:t>
            </a:r>
          </a:p>
        </p:txBody>
      </p:sp>
      <p:cxnSp>
        <p:nvCxnSpPr>
          <p:cNvPr id="5" name="Straight Connector 4">
            <a:extLst>
              <a:ext uri="{FF2B5EF4-FFF2-40B4-BE49-F238E27FC236}">
                <a16:creationId xmlns:a16="http://schemas.microsoft.com/office/drawing/2014/main" id="{D79DBE56-6010-45AC-85A2-6F4F27FF1062}"/>
              </a:ext>
            </a:extLst>
          </p:cNvPr>
          <p:cNvCxnSpPr/>
          <p:nvPr/>
        </p:nvCxnSpPr>
        <p:spPr>
          <a:xfrm>
            <a:off x="684214" y="1514475"/>
            <a:ext cx="8145461" cy="0"/>
          </a:xfrm>
          <a:prstGeom prst="line">
            <a:avLst/>
          </a:prstGeom>
          <a:ln>
            <a:solidFill>
              <a:srgbClr val="104F75"/>
            </a:solidFill>
          </a:ln>
        </p:spPr>
        <p:style>
          <a:lnRef idx="3">
            <a:schemeClr val="accent1"/>
          </a:lnRef>
          <a:fillRef idx="0">
            <a:schemeClr val="accent1"/>
          </a:fillRef>
          <a:effectRef idx="2">
            <a:schemeClr val="accent1"/>
          </a:effectRef>
          <a:fontRef idx="minor">
            <a:schemeClr val="tx1"/>
          </a:fontRef>
        </p:style>
      </p:cxnSp>
      <p:sp>
        <p:nvSpPr>
          <p:cNvPr id="7" name="Pentagon 7">
            <a:extLst>
              <a:ext uri="{FF2B5EF4-FFF2-40B4-BE49-F238E27FC236}">
                <a16:creationId xmlns:a16="http://schemas.microsoft.com/office/drawing/2014/main" id="{FF85BDBB-C41A-4E73-AEED-8F11B530D87D}"/>
              </a:ext>
            </a:extLst>
          </p:cNvPr>
          <p:cNvSpPr/>
          <p:nvPr/>
        </p:nvSpPr>
        <p:spPr>
          <a:xfrm>
            <a:off x="4071349" y="3003626"/>
            <a:ext cx="481601" cy="435368"/>
          </a:xfrm>
          <a:prstGeom prst="homePlate">
            <a:avLst/>
          </a:prstGeom>
        </p:spPr>
        <p:style>
          <a:lnRef idx="2">
            <a:schemeClr val="accent1"/>
          </a:lnRef>
          <a:fillRef idx="1">
            <a:schemeClr val="lt1"/>
          </a:fillRef>
          <a:effectRef idx="0">
            <a:schemeClr val="accent1"/>
          </a:effectRef>
          <a:fontRef idx="minor">
            <a:schemeClr val="dk1"/>
          </a:fontRef>
        </p:style>
        <p:txBody>
          <a:bodyPr rtlCol="0" anchor="ctr"/>
          <a:lstStyle/>
          <a:p>
            <a:pPr algn="ctr" defTabSz="685800"/>
            <a:r>
              <a:rPr lang="en-GB" sz="1350">
                <a:solidFill>
                  <a:prstClr val="black"/>
                </a:solidFill>
                <a:latin typeface="Calibri" panose="020F0502020204030204"/>
              </a:rPr>
              <a:t>1</a:t>
            </a:r>
          </a:p>
        </p:txBody>
      </p:sp>
      <p:sp>
        <p:nvSpPr>
          <p:cNvPr id="8" name="TextBox 7">
            <a:extLst>
              <a:ext uri="{FF2B5EF4-FFF2-40B4-BE49-F238E27FC236}">
                <a16:creationId xmlns:a16="http://schemas.microsoft.com/office/drawing/2014/main" id="{BACEB7ED-483A-4C10-BDA8-F777ED8D7D85}"/>
              </a:ext>
            </a:extLst>
          </p:cNvPr>
          <p:cNvSpPr txBox="1"/>
          <p:nvPr/>
        </p:nvSpPr>
        <p:spPr>
          <a:xfrm>
            <a:off x="4654076" y="3635098"/>
            <a:ext cx="4103558" cy="507831"/>
          </a:xfrm>
          <a:prstGeom prst="rect">
            <a:avLst/>
          </a:prstGeom>
          <a:noFill/>
        </p:spPr>
        <p:txBody>
          <a:bodyPr wrap="square" rtlCol="0">
            <a:spAutoFit/>
          </a:bodyPr>
          <a:lstStyle/>
          <a:p>
            <a:pPr defTabSz="685800"/>
            <a:r>
              <a:rPr lang="en-GB" sz="1350" dirty="0">
                <a:solidFill>
                  <a:prstClr val="black"/>
                </a:solidFill>
                <a:latin typeface="Arial" panose="020B0604020202020204" pitchFamily="34" charset="0"/>
                <a:cs typeface="Arial" panose="020B0604020202020204" pitchFamily="34" charset="0"/>
              </a:rPr>
              <a:t>Live webinars and tutorials from Demonstrators, that respond to national requests for support </a:t>
            </a:r>
          </a:p>
        </p:txBody>
      </p:sp>
      <p:sp>
        <p:nvSpPr>
          <p:cNvPr id="9" name="Pentagon 9">
            <a:extLst>
              <a:ext uri="{FF2B5EF4-FFF2-40B4-BE49-F238E27FC236}">
                <a16:creationId xmlns:a16="http://schemas.microsoft.com/office/drawing/2014/main" id="{6FCB82CF-47C3-40ED-AC2C-01DB0299A6CC}"/>
              </a:ext>
            </a:extLst>
          </p:cNvPr>
          <p:cNvSpPr/>
          <p:nvPr/>
        </p:nvSpPr>
        <p:spPr>
          <a:xfrm>
            <a:off x="4071349" y="3612601"/>
            <a:ext cx="481601" cy="435368"/>
          </a:xfrm>
          <a:prstGeom prst="homePlate">
            <a:avLst/>
          </a:prstGeom>
        </p:spPr>
        <p:style>
          <a:lnRef idx="2">
            <a:schemeClr val="accent1"/>
          </a:lnRef>
          <a:fillRef idx="1">
            <a:schemeClr val="lt1"/>
          </a:fillRef>
          <a:effectRef idx="0">
            <a:schemeClr val="accent1"/>
          </a:effectRef>
          <a:fontRef idx="minor">
            <a:schemeClr val="dk1"/>
          </a:fontRef>
        </p:style>
        <p:txBody>
          <a:bodyPr rtlCol="0" anchor="ctr"/>
          <a:lstStyle/>
          <a:p>
            <a:pPr algn="ctr" defTabSz="685800"/>
            <a:r>
              <a:rPr lang="en-GB" sz="1350">
                <a:solidFill>
                  <a:prstClr val="black"/>
                </a:solidFill>
                <a:latin typeface="Calibri" panose="020F0502020204030204"/>
              </a:rPr>
              <a:t>2</a:t>
            </a:r>
          </a:p>
        </p:txBody>
      </p:sp>
      <p:sp>
        <p:nvSpPr>
          <p:cNvPr id="10" name="TextBox 9">
            <a:extLst>
              <a:ext uri="{FF2B5EF4-FFF2-40B4-BE49-F238E27FC236}">
                <a16:creationId xmlns:a16="http://schemas.microsoft.com/office/drawing/2014/main" id="{4A3F1BB9-E587-413B-94AC-C9473EEE9F68}"/>
              </a:ext>
            </a:extLst>
          </p:cNvPr>
          <p:cNvSpPr txBox="1"/>
          <p:nvPr/>
        </p:nvSpPr>
        <p:spPr>
          <a:xfrm>
            <a:off x="4654076" y="4278676"/>
            <a:ext cx="4103558" cy="507831"/>
          </a:xfrm>
          <a:prstGeom prst="rect">
            <a:avLst/>
          </a:prstGeom>
          <a:noFill/>
        </p:spPr>
        <p:txBody>
          <a:bodyPr wrap="square" rtlCol="0">
            <a:spAutoFit/>
          </a:bodyPr>
          <a:lstStyle/>
          <a:p>
            <a:pPr defTabSz="685800"/>
            <a:r>
              <a:rPr lang="en-GB" sz="1350">
                <a:solidFill>
                  <a:prstClr val="black"/>
                </a:solidFill>
                <a:latin typeface="Arial" panose="020B0604020202020204" pitchFamily="34" charset="0"/>
                <a:cs typeface="Arial" panose="020B0604020202020204" pitchFamily="34" charset="0"/>
              </a:rPr>
              <a:t>A library of materials available through the EdTech Demonstrator Delivery Partner</a:t>
            </a:r>
          </a:p>
        </p:txBody>
      </p:sp>
      <p:sp>
        <p:nvSpPr>
          <p:cNvPr id="11" name="Pentagon 11">
            <a:extLst>
              <a:ext uri="{FF2B5EF4-FFF2-40B4-BE49-F238E27FC236}">
                <a16:creationId xmlns:a16="http://schemas.microsoft.com/office/drawing/2014/main" id="{98A77451-3C84-47B2-A353-89A388CBF239}"/>
              </a:ext>
            </a:extLst>
          </p:cNvPr>
          <p:cNvSpPr/>
          <p:nvPr/>
        </p:nvSpPr>
        <p:spPr>
          <a:xfrm>
            <a:off x="4071349" y="4251353"/>
            <a:ext cx="481601" cy="435368"/>
          </a:xfrm>
          <a:prstGeom prst="homePlate">
            <a:avLst/>
          </a:prstGeom>
        </p:spPr>
        <p:style>
          <a:lnRef idx="2">
            <a:schemeClr val="accent1"/>
          </a:lnRef>
          <a:fillRef idx="1">
            <a:schemeClr val="lt1"/>
          </a:fillRef>
          <a:effectRef idx="0">
            <a:schemeClr val="accent1"/>
          </a:effectRef>
          <a:fontRef idx="minor">
            <a:schemeClr val="dk1"/>
          </a:fontRef>
        </p:style>
        <p:txBody>
          <a:bodyPr rtlCol="0" anchor="ctr"/>
          <a:lstStyle/>
          <a:p>
            <a:pPr algn="ctr" defTabSz="685800"/>
            <a:r>
              <a:rPr lang="en-GB" sz="1350">
                <a:solidFill>
                  <a:prstClr val="black"/>
                </a:solidFill>
                <a:latin typeface="Calibri" panose="020F0502020204030204"/>
              </a:rPr>
              <a:t>3</a:t>
            </a:r>
          </a:p>
        </p:txBody>
      </p:sp>
      <p:sp>
        <p:nvSpPr>
          <p:cNvPr id="12" name="TextBox 11">
            <a:extLst>
              <a:ext uri="{FF2B5EF4-FFF2-40B4-BE49-F238E27FC236}">
                <a16:creationId xmlns:a16="http://schemas.microsoft.com/office/drawing/2014/main" id="{BF093772-1857-4916-908D-F5F994035D3C}"/>
              </a:ext>
            </a:extLst>
          </p:cNvPr>
          <p:cNvSpPr txBox="1"/>
          <p:nvPr/>
        </p:nvSpPr>
        <p:spPr>
          <a:xfrm>
            <a:off x="4654076" y="3001760"/>
            <a:ext cx="4103558" cy="507831"/>
          </a:xfrm>
          <a:prstGeom prst="rect">
            <a:avLst/>
          </a:prstGeom>
          <a:noFill/>
        </p:spPr>
        <p:txBody>
          <a:bodyPr wrap="square" rtlCol="0">
            <a:spAutoFit/>
          </a:bodyPr>
          <a:lstStyle/>
          <a:p>
            <a:pPr defTabSz="685800"/>
            <a:r>
              <a:rPr lang="en-GB" sz="1350" dirty="0">
                <a:solidFill>
                  <a:prstClr val="black"/>
                </a:solidFill>
                <a:latin typeface="Arial" panose="020B0604020202020204" pitchFamily="34" charset="0"/>
                <a:cs typeface="Arial" panose="020B0604020202020204" pitchFamily="34" charset="0"/>
              </a:rPr>
              <a:t>Tailored support offered regularly over a school term</a:t>
            </a:r>
          </a:p>
        </p:txBody>
      </p:sp>
      <p:sp>
        <p:nvSpPr>
          <p:cNvPr id="13" name="Rectangle 12">
            <a:extLst>
              <a:ext uri="{FF2B5EF4-FFF2-40B4-BE49-F238E27FC236}">
                <a16:creationId xmlns:a16="http://schemas.microsoft.com/office/drawing/2014/main" id="{46DB6429-3D1E-43CD-8CF8-AD2DA68D921D}"/>
              </a:ext>
            </a:extLst>
          </p:cNvPr>
          <p:cNvSpPr/>
          <p:nvPr/>
        </p:nvSpPr>
        <p:spPr>
          <a:xfrm>
            <a:off x="4051092" y="4996876"/>
            <a:ext cx="4761914" cy="715581"/>
          </a:xfrm>
          <a:prstGeom prst="rect">
            <a:avLst/>
          </a:prstGeom>
          <a:solidFill>
            <a:srgbClr val="C0504D">
              <a:alpha val="50000"/>
            </a:srgbClr>
          </a:solidFill>
          <a:ln>
            <a:noFill/>
          </a:ln>
          <a:effectLst/>
        </p:spPr>
        <p:txBody>
          <a:bodyPr wrap="square">
            <a:spAutoFit/>
          </a:bodyPr>
          <a:lstStyle/>
          <a:p>
            <a:pPr defTabSz="685800"/>
            <a:r>
              <a:rPr lang="en-GB" sz="1350" b="1">
                <a:solidFill>
                  <a:prstClr val="white"/>
                </a:solidFill>
                <a:latin typeface="Arial" panose="020B0604020202020204" pitchFamily="34" charset="0"/>
                <a:cs typeface="Arial" panose="020B0604020202020204" pitchFamily="34" charset="0"/>
              </a:rPr>
              <a:t>Support links to the wider DfE investment in technology to support remote education, including connectivity, broadband, devices and platforms</a:t>
            </a:r>
          </a:p>
        </p:txBody>
      </p:sp>
      <p:sp>
        <p:nvSpPr>
          <p:cNvPr id="14" name="TextBox 13">
            <a:extLst>
              <a:ext uri="{FF2B5EF4-FFF2-40B4-BE49-F238E27FC236}">
                <a16:creationId xmlns:a16="http://schemas.microsoft.com/office/drawing/2014/main" id="{1A848E7D-2FE2-4715-8BCF-D5BACC20EEB7}"/>
              </a:ext>
            </a:extLst>
          </p:cNvPr>
          <p:cNvSpPr txBox="1"/>
          <p:nvPr/>
        </p:nvSpPr>
        <p:spPr>
          <a:xfrm>
            <a:off x="700882" y="1662179"/>
            <a:ext cx="8112124" cy="923330"/>
          </a:xfrm>
          <a:prstGeom prst="rect">
            <a:avLst/>
          </a:prstGeom>
          <a:solidFill>
            <a:sysClr val="window" lastClr="FFFFFF"/>
          </a:solidFill>
          <a:ln w="25400" cap="flat" cmpd="sng" algn="ctr">
            <a:solidFill>
              <a:srgbClr val="C0504D"/>
            </a:solidFill>
            <a:prstDash val="solid"/>
          </a:ln>
          <a:effectLst/>
        </p:spPr>
        <p:txBody>
          <a:bodyPr wrap="square" rtlCol="0">
            <a:spAutoFit/>
          </a:bodyPr>
          <a:lstStyle/>
          <a:p>
            <a:pPr defTabSz="685800"/>
            <a:r>
              <a:rPr lang="en-GB" sz="1350" dirty="0">
                <a:solidFill>
                  <a:prstClr val="black"/>
                </a:solidFill>
                <a:latin typeface="Arial" panose="020B0604020202020204" pitchFamily="34" charset="0"/>
                <a:cs typeface="Arial" panose="020B0604020202020204" pitchFamily="34" charset="0"/>
              </a:rPr>
              <a:t>EdTech Demonstrators are in place to bridge the gap between technology available to schools and colleges, maximising the benefits it can bring. The offer is available to all state-funded schools and colleges; and </a:t>
            </a:r>
            <a:r>
              <a:rPr lang="en-GB" sz="1350" b="1" dirty="0">
                <a:solidFill>
                  <a:prstClr val="black"/>
                </a:solidFill>
                <a:latin typeface="Arial" panose="020B0604020202020204" pitchFamily="34" charset="0"/>
                <a:cs typeface="Arial" panose="020B0604020202020204" pitchFamily="34" charset="0"/>
              </a:rPr>
              <a:t>support can be tailored to meet individual needs, while considering start point, confidence in technology practices and the time available to senior leaders.</a:t>
            </a:r>
          </a:p>
        </p:txBody>
      </p:sp>
      <p:pic>
        <p:nvPicPr>
          <p:cNvPr id="15" name="Picture 14">
            <a:extLst>
              <a:ext uri="{FF2B5EF4-FFF2-40B4-BE49-F238E27FC236}">
                <a16:creationId xmlns:a16="http://schemas.microsoft.com/office/drawing/2014/main" id="{CCCB9DE8-A6D2-45BB-B8D9-FDE0A1686A88}"/>
              </a:ext>
            </a:extLst>
          </p:cNvPr>
          <p:cNvPicPr>
            <a:picLocks noChangeAspect="1"/>
          </p:cNvPicPr>
          <p:nvPr/>
        </p:nvPicPr>
        <p:blipFill>
          <a:blip r:embed="rId4"/>
          <a:stretch>
            <a:fillRect/>
          </a:stretch>
        </p:blipFill>
        <p:spPr>
          <a:xfrm>
            <a:off x="596843" y="2789081"/>
            <a:ext cx="3373380" cy="2952647"/>
          </a:xfrm>
          <a:prstGeom prst="rect">
            <a:avLst/>
          </a:prstGeom>
        </p:spPr>
      </p:pic>
    </p:spTree>
    <p:extLst>
      <p:ext uri="{BB962C8B-B14F-4D97-AF65-F5344CB8AC3E}">
        <p14:creationId xmlns:p14="http://schemas.microsoft.com/office/powerpoint/2010/main" val="4215624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4EDB17-9733-4A56-BB2D-B76E36BA2EE1}"/>
              </a:ext>
            </a:extLst>
          </p:cNvPr>
          <p:cNvSpPr>
            <a:spLocks noGrp="1"/>
          </p:cNvSpPr>
          <p:nvPr>
            <p:ph type="title"/>
          </p:nvPr>
        </p:nvSpPr>
        <p:spPr>
          <a:xfrm>
            <a:off x="0" y="-1"/>
            <a:ext cx="7625667" cy="999021"/>
          </a:xfrm>
          <a:solidFill>
            <a:schemeClr val="accent1">
              <a:lumMod val="75000"/>
            </a:schemeClr>
          </a:solidFill>
        </p:spPr>
        <p:txBody>
          <a:bodyPr>
            <a:normAutofit/>
          </a:bodyPr>
          <a:lstStyle/>
          <a:p>
            <a:r>
              <a:rPr lang="en-GB" sz="1800" b="1">
                <a:solidFill>
                  <a:schemeClr val="bg1"/>
                </a:solidFill>
                <a:latin typeface="Arial" panose="020B0604020202020204" pitchFamily="34" charset="0"/>
                <a:cs typeface="Arial" panose="020B0604020202020204" pitchFamily="34" charset="0"/>
              </a:rPr>
              <a:t>EdTech Demonstrators </a:t>
            </a:r>
            <a:endParaRPr lang="en-GB" sz="1800" b="1">
              <a:solidFill>
                <a:schemeClr val="bg1"/>
              </a:solidFill>
              <a:cs typeface="Calibri Light"/>
            </a:endParaRPr>
          </a:p>
        </p:txBody>
      </p:sp>
      <p:pic>
        <p:nvPicPr>
          <p:cNvPr id="6" name="Picture 5" descr="Text, application&#10;&#10;Description automatically generated">
            <a:extLst>
              <a:ext uri="{FF2B5EF4-FFF2-40B4-BE49-F238E27FC236}">
                <a16:creationId xmlns:a16="http://schemas.microsoft.com/office/drawing/2014/main" id="{075A2C41-8B1E-4E17-8FD5-655DAA2C8BB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5667" y="-1"/>
            <a:ext cx="1518333" cy="996511"/>
          </a:xfrm>
          <a:prstGeom prst="rect">
            <a:avLst/>
          </a:prstGeom>
        </p:spPr>
      </p:pic>
      <p:sp>
        <p:nvSpPr>
          <p:cNvPr id="4" name="Slide Number Placeholder 2">
            <a:extLst>
              <a:ext uri="{FF2B5EF4-FFF2-40B4-BE49-F238E27FC236}">
                <a16:creationId xmlns:a16="http://schemas.microsoft.com/office/drawing/2014/main" id="{9F3416B4-AB86-4145-9E37-93D1502D0ED4}"/>
              </a:ext>
            </a:extLst>
          </p:cNvPr>
          <p:cNvSpPr>
            <a:spLocks noGrp="1"/>
          </p:cNvSpPr>
          <p:nvPr>
            <p:ph type="sldNum" sz="quarter" idx="12"/>
          </p:nvPr>
        </p:nvSpPr>
        <p:spPr>
          <a:xfrm>
            <a:off x="6457950" y="6356351"/>
            <a:ext cx="2057400" cy="365125"/>
          </a:xfrm>
        </p:spPr>
        <p:txBody>
          <a:bodyPr/>
          <a:lstStyle/>
          <a:p>
            <a:pPr algn="l" defTabSz="685800">
              <a:defRPr/>
            </a:pPr>
            <a:fld id="{5DB98E5A-76C0-453E-B1E0-BC4AB04722D5}" type="slidenum">
              <a:rPr lang="en-GB" sz="675">
                <a:solidFill>
                  <a:prstClr val="black">
                    <a:lumMod val="50000"/>
                    <a:lumOff val="50000"/>
                  </a:prstClr>
                </a:solidFill>
                <a:latin typeface="Arial"/>
              </a:rPr>
              <a:pPr algn="l" defTabSz="685800">
                <a:defRPr/>
              </a:pPr>
              <a:t>7</a:t>
            </a:fld>
            <a:endParaRPr lang="en-GB" sz="675">
              <a:solidFill>
                <a:prstClr val="black">
                  <a:lumMod val="50000"/>
                  <a:lumOff val="50000"/>
                </a:prstClr>
              </a:solidFill>
              <a:latin typeface="Arial"/>
            </a:endParaRPr>
          </a:p>
        </p:txBody>
      </p:sp>
      <p:sp>
        <p:nvSpPr>
          <p:cNvPr id="5" name="Title 1">
            <a:extLst>
              <a:ext uri="{FF2B5EF4-FFF2-40B4-BE49-F238E27FC236}">
                <a16:creationId xmlns:a16="http://schemas.microsoft.com/office/drawing/2014/main" id="{8146E01E-7F31-4921-8487-DC07C004E760}"/>
              </a:ext>
            </a:extLst>
          </p:cNvPr>
          <p:cNvSpPr txBox="1">
            <a:spLocks/>
          </p:cNvSpPr>
          <p:nvPr/>
        </p:nvSpPr>
        <p:spPr>
          <a:xfrm>
            <a:off x="684214" y="1116271"/>
            <a:ext cx="3868736" cy="398204"/>
          </a:xfrm>
          <a:prstGeom prst="rect">
            <a:avLst/>
          </a:prstGeom>
          <a:solidFill>
            <a:srgbClr val="104F75"/>
          </a:solidFill>
        </p:spPr>
        <p:txBody>
          <a:bodyPr vert="horz" lIns="68580" tIns="34290" rIns="68580" bIns="34290" rtlCol="0" anchor="ctr">
            <a:noAutofit/>
          </a:bodyPr>
          <a:lstStyle>
            <a:lvl1pPr algn="l" defTabSz="685800" rtl="0" eaLnBrk="1" latinLnBrk="0" hangingPunct="1">
              <a:spcBef>
                <a:spcPct val="0"/>
              </a:spcBef>
              <a:buNone/>
              <a:defRPr lang="en-GB" sz="2400" b="1" kern="1200" dirty="0">
                <a:solidFill>
                  <a:srgbClr val="104F75"/>
                </a:solidFill>
                <a:latin typeface="+mj-lt"/>
                <a:ea typeface="+mj-ea"/>
                <a:cs typeface="+mj-cs"/>
              </a:defRPr>
            </a:lvl1pPr>
          </a:lstStyle>
          <a:p>
            <a:pPr defTabSz="514350">
              <a:defRPr/>
            </a:pPr>
            <a:r>
              <a:rPr lang="en-GB" sz="1800">
                <a:solidFill>
                  <a:prstClr val="white"/>
                </a:solidFill>
                <a:latin typeface="Arial"/>
              </a:rPr>
              <a:t>Accessing Support</a:t>
            </a:r>
          </a:p>
        </p:txBody>
      </p:sp>
      <p:cxnSp>
        <p:nvCxnSpPr>
          <p:cNvPr id="7" name="Straight Connector 6">
            <a:extLst>
              <a:ext uri="{FF2B5EF4-FFF2-40B4-BE49-F238E27FC236}">
                <a16:creationId xmlns:a16="http://schemas.microsoft.com/office/drawing/2014/main" id="{614FA544-C80B-44EC-90CB-07BAA0C93C32}"/>
              </a:ext>
            </a:extLst>
          </p:cNvPr>
          <p:cNvCxnSpPr/>
          <p:nvPr/>
        </p:nvCxnSpPr>
        <p:spPr>
          <a:xfrm>
            <a:off x="684214" y="1514475"/>
            <a:ext cx="8145461" cy="0"/>
          </a:xfrm>
          <a:prstGeom prst="line">
            <a:avLst/>
          </a:prstGeom>
          <a:ln>
            <a:solidFill>
              <a:srgbClr val="104F75"/>
            </a:solidFill>
          </a:ln>
        </p:spPr>
        <p:style>
          <a:lnRef idx="3">
            <a:schemeClr val="accent1"/>
          </a:lnRef>
          <a:fillRef idx="0">
            <a:schemeClr val="accent1"/>
          </a:fillRef>
          <a:effectRef idx="2">
            <a:schemeClr val="accent1"/>
          </a:effectRef>
          <a:fontRef idx="minor">
            <a:schemeClr val="tx1"/>
          </a:fontRef>
        </p:style>
      </p:cxnSp>
      <p:sp>
        <p:nvSpPr>
          <p:cNvPr id="8" name="TextBox 7">
            <a:extLst>
              <a:ext uri="{FF2B5EF4-FFF2-40B4-BE49-F238E27FC236}">
                <a16:creationId xmlns:a16="http://schemas.microsoft.com/office/drawing/2014/main" id="{C51557F3-D1A8-404C-B9F5-916874DD4887}"/>
              </a:ext>
            </a:extLst>
          </p:cNvPr>
          <p:cNvSpPr txBox="1"/>
          <p:nvPr/>
        </p:nvSpPr>
        <p:spPr>
          <a:xfrm>
            <a:off x="724989" y="1745915"/>
            <a:ext cx="8104687" cy="646331"/>
          </a:xfrm>
          <a:prstGeom prst="rect">
            <a:avLst/>
          </a:prstGeom>
          <a:solidFill>
            <a:sysClr val="window" lastClr="FFFFFF"/>
          </a:solidFill>
          <a:ln w="25400" cap="flat" cmpd="sng" algn="ctr">
            <a:solidFill>
              <a:srgbClr val="C0504D"/>
            </a:solidFill>
            <a:prstDash val="solid"/>
          </a:ln>
          <a:effectLst/>
        </p:spPr>
        <p:txBody>
          <a:bodyPr wrap="square" rtlCol="0">
            <a:spAutoFit/>
          </a:bodyPr>
          <a:lstStyle/>
          <a:p>
            <a:pPr defTabSz="685800"/>
            <a:r>
              <a:rPr lang="en-GB" sz="1200" dirty="0">
                <a:solidFill>
                  <a:prstClr val="black"/>
                </a:solidFill>
                <a:latin typeface="Calibri" panose="020F0502020204030204"/>
              </a:rPr>
              <a:t>The range of support available can be accessed by visiting the London Grid for Learning EdTech Demonstrator page (</a:t>
            </a:r>
            <a:r>
              <a:rPr lang="en-GB" sz="1200" dirty="0">
                <a:solidFill>
                  <a:prstClr val="black"/>
                </a:solidFill>
                <a:latin typeface="Calibri" panose="020F0502020204030204"/>
                <a:hlinkClick r:id="rId4"/>
              </a:rPr>
              <a:t>https://edtech-demonstrator.lgfl.net</a:t>
            </a:r>
            <a:r>
              <a:rPr lang="en-GB" sz="1200" dirty="0">
                <a:solidFill>
                  <a:prstClr val="black"/>
                </a:solidFill>
                <a:latin typeface="Calibri" panose="020F0502020204030204"/>
              </a:rPr>
              <a:t>). For further information or comments on the programme please email the DfE EdTech team at: </a:t>
            </a:r>
            <a:r>
              <a:rPr lang="en-GB" sz="1200" dirty="0">
                <a:solidFill>
                  <a:prstClr val="black"/>
                </a:solidFill>
                <a:latin typeface="Calibri" panose="020F0502020204030204"/>
                <a:hlinkClick r:id="rId5"/>
              </a:rPr>
              <a:t>EdTech.TEAM@education.gov.uk</a:t>
            </a:r>
            <a:r>
              <a:rPr lang="en-GB" sz="1200" dirty="0">
                <a:solidFill>
                  <a:prstClr val="black"/>
                </a:solidFill>
                <a:latin typeface="Calibri" panose="020F0502020204030204"/>
              </a:rPr>
              <a:t>.</a:t>
            </a:r>
          </a:p>
        </p:txBody>
      </p:sp>
      <p:sp>
        <p:nvSpPr>
          <p:cNvPr id="9" name="Rectangle 8">
            <a:extLst>
              <a:ext uri="{FF2B5EF4-FFF2-40B4-BE49-F238E27FC236}">
                <a16:creationId xmlns:a16="http://schemas.microsoft.com/office/drawing/2014/main" id="{7947BFDA-0191-47EC-929D-78C0A8D62259}"/>
              </a:ext>
            </a:extLst>
          </p:cNvPr>
          <p:cNvSpPr/>
          <p:nvPr/>
        </p:nvSpPr>
        <p:spPr>
          <a:xfrm>
            <a:off x="684214" y="2666768"/>
            <a:ext cx="3953369" cy="3046988"/>
          </a:xfrm>
          <a:prstGeom prst="rect">
            <a:avLst/>
          </a:prstGeom>
        </p:spPr>
        <p:txBody>
          <a:bodyPr wrap="square">
            <a:spAutoFit/>
          </a:bodyPr>
          <a:lstStyle/>
          <a:p>
            <a:pPr defTabSz="685800"/>
            <a:r>
              <a:rPr lang="en-GB" sz="1200" b="1" dirty="0">
                <a:solidFill>
                  <a:prstClr val="black"/>
                </a:solidFill>
                <a:latin typeface="Calibri" panose="020F0502020204030204"/>
              </a:rPr>
              <a:t>Accessing Webinars and Tutorials</a:t>
            </a:r>
          </a:p>
          <a:p>
            <a:pPr defTabSz="685800"/>
            <a:endParaRPr lang="en-GB" sz="1200" dirty="0">
              <a:solidFill>
                <a:prstClr val="black"/>
              </a:solidFill>
              <a:latin typeface="Calibri" panose="020F0502020204030204"/>
            </a:endParaRPr>
          </a:p>
          <a:p>
            <a:pPr marL="214313" indent="-214313" defTabSz="685800">
              <a:buFont typeface="Arial" panose="020B0604020202020204" pitchFamily="34" charset="0"/>
              <a:buChar char="•"/>
            </a:pPr>
            <a:r>
              <a:rPr lang="en-GB" sz="1200" dirty="0">
                <a:solidFill>
                  <a:prstClr val="black"/>
                </a:solidFill>
                <a:latin typeface="Calibri" panose="020F0502020204030204"/>
              </a:rPr>
              <a:t>Resources and support, including past webinars and details for future engagement are available through </a:t>
            </a:r>
            <a:r>
              <a:rPr lang="en-GB" sz="1200" dirty="0" err="1">
                <a:solidFill>
                  <a:prstClr val="black"/>
                </a:solidFill>
                <a:latin typeface="Calibri" panose="020F0502020204030204"/>
              </a:rPr>
              <a:t>LGfL</a:t>
            </a:r>
            <a:endParaRPr lang="en-GB" sz="1200" dirty="0">
              <a:solidFill>
                <a:prstClr val="black"/>
              </a:solidFill>
              <a:latin typeface="Calibri" panose="020F0502020204030204"/>
            </a:endParaRPr>
          </a:p>
          <a:p>
            <a:pPr defTabSz="685800"/>
            <a:endParaRPr lang="en-GB" sz="1200" dirty="0">
              <a:solidFill>
                <a:prstClr val="black"/>
              </a:solidFill>
              <a:latin typeface="Calibri" panose="020F0502020204030204"/>
            </a:endParaRPr>
          </a:p>
          <a:p>
            <a:pPr marL="214313" indent="-214313" defTabSz="685800">
              <a:buFont typeface="Arial" panose="020B0604020202020204" pitchFamily="34" charset="0"/>
              <a:buChar char="•"/>
            </a:pPr>
            <a:r>
              <a:rPr lang="en-GB" sz="1200" dirty="0">
                <a:solidFill>
                  <a:prstClr val="black"/>
                </a:solidFill>
                <a:latin typeface="Calibri" panose="020F0502020204030204"/>
              </a:rPr>
              <a:t>Webinars and tutorials will continue to be uploaded throughout the course of the programme, and will respond to the change in need</a:t>
            </a:r>
          </a:p>
          <a:p>
            <a:pPr defTabSz="685800"/>
            <a:endParaRPr lang="en-GB" sz="1200" dirty="0">
              <a:solidFill>
                <a:prstClr val="black"/>
              </a:solidFill>
              <a:latin typeface="Calibri" panose="020F0502020204030204"/>
            </a:endParaRPr>
          </a:p>
          <a:p>
            <a:pPr marL="214313" indent="-214313" defTabSz="685800">
              <a:buFont typeface="Arial" panose="020B0604020202020204" pitchFamily="34" charset="0"/>
              <a:buChar char="•"/>
            </a:pPr>
            <a:r>
              <a:rPr lang="en-GB" sz="1200" dirty="0">
                <a:solidFill>
                  <a:prstClr val="black"/>
                </a:solidFill>
                <a:latin typeface="Calibri" panose="020F0502020204030204"/>
              </a:rPr>
              <a:t>Currently a lot of support and advice is available on:</a:t>
            </a:r>
          </a:p>
          <a:p>
            <a:pPr marL="600075" lvl="1" indent="-257175" defTabSz="685800">
              <a:buFont typeface="Courier New" panose="02070309020205020404" pitchFamily="49" charset="0"/>
              <a:buChar char="o"/>
            </a:pPr>
            <a:r>
              <a:rPr lang="en-GB" sz="1200" dirty="0">
                <a:solidFill>
                  <a:prstClr val="black"/>
                </a:solidFill>
                <a:latin typeface="Calibri" panose="020F0502020204030204"/>
              </a:rPr>
              <a:t>Setting up the virtual classroom</a:t>
            </a:r>
          </a:p>
          <a:p>
            <a:pPr marL="600075" lvl="1" indent="-257175" defTabSz="685800">
              <a:buFont typeface="Courier New" panose="02070309020205020404" pitchFamily="49" charset="0"/>
              <a:buChar char="o"/>
            </a:pPr>
            <a:r>
              <a:rPr lang="en-GB" sz="1200" dirty="0">
                <a:solidFill>
                  <a:prstClr val="black"/>
                </a:solidFill>
                <a:latin typeface="Calibri" panose="020F0502020204030204"/>
              </a:rPr>
              <a:t>How to use digital education platforms (such as Google G Suite for Education and Microsoft Office 365) effectively </a:t>
            </a:r>
          </a:p>
          <a:p>
            <a:pPr marL="600075" lvl="1" indent="-257175" defTabSz="685800">
              <a:buFont typeface="Courier New" panose="02070309020205020404" pitchFamily="49" charset="0"/>
              <a:buChar char="o"/>
            </a:pPr>
            <a:r>
              <a:rPr lang="en-GB" sz="1200" dirty="0">
                <a:solidFill>
                  <a:prstClr val="black"/>
                </a:solidFill>
                <a:latin typeface="Calibri" panose="020F0502020204030204"/>
              </a:rPr>
              <a:t>Supporting blended learning and the transition back to the classroom</a:t>
            </a:r>
          </a:p>
        </p:txBody>
      </p:sp>
      <p:sp>
        <p:nvSpPr>
          <p:cNvPr id="10" name="Rectangle 9">
            <a:extLst>
              <a:ext uri="{FF2B5EF4-FFF2-40B4-BE49-F238E27FC236}">
                <a16:creationId xmlns:a16="http://schemas.microsoft.com/office/drawing/2014/main" id="{3F3ACF5B-27D7-4750-8902-6548EF349158}"/>
              </a:ext>
            </a:extLst>
          </p:cNvPr>
          <p:cNvSpPr/>
          <p:nvPr/>
        </p:nvSpPr>
        <p:spPr>
          <a:xfrm>
            <a:off x="4906678" y="2666768"/>
            <a:ext cx="3782855" cy="1938992"/>
          </a:xfrm>
          <a:prstGeom prst="rect">
            <a:avLst/>
          </a:prstGeom>
        </p:spPr>
        <p:txBody>
          <a:bodyPr wrap="square">
            <a:spAutoFit/>
          </a:bodyPr>
          <a:lstStyle/>
          <a:p>
            <a:pPr defTabSz="685800"/>
            <a:r>
              <a:rPr lang="en-GB" sz="1200" b="1">
                <a:solidFill>
                  <a:prstClr val="black"/>
                </a:solidFill>
                <a:latin typeface="Calibri" panose="020F0502020204030204"/>
              </a:rPr>
              <a:t>Accessing Bespoke Support</a:t>
            </a:r>
          </a:p>
          <a:p>
            <a:pPr defTabSz="685800"/>
            <a:endParaRPr lang="en-GB" sz="1200">
              <a:solidFill>
                <a:prstClr val="black"/>
              </a:solidFill>
              <a:latin typeface="Calibri" panose="020F0502020204030204"/>
            </a:endParaRPr>
          </a:p>
          <a:p>
            <a:pPr defTabSz="685800"/>
            <a:r>
              <a:rPr lang="en-GB" sz="1200">
                <a:solidFill>
                  <a:prstClr val="black"/>
                </a:solidFill>
                <a:latin typeface="Calibri" panose="020F0502020204030204"/>
              </a:rPr>
              <a:t>You will be asked to complete a short Expression of Interest form, which will allow you to provide information about the support you require. </a:t>
            </a:r>
          </a:p>
          <a:p>
            <a:pPr defTabSz="685800"/>
            <a:endParaRPr lang="en-GB" sz="1200">
              <a:solidFill>
                <a:prstClr val="black"/>
              </a:solidFill>
              <a:latin typeface="Calibri" panose="020F0502020204030204"/>
            </a:endParaRPr>
          </a:p>
          <a:p>
            <a:pPr defTabSz="685800"/>
            <a:r>
              <a:rPr lang="en-GB" sz="1200">
                <a:solidFill>
                  <a:prstClr val="black"/>
                </a:solidFill>
                <a:latin typeface="Calibri" panose="020F0502020204030204"/>
              </a:rPr>
              <a:t>Once you have completed the support request form, a member of the LGfL field team will contact you to match you with a Demonstrator who are best placed to meet your needs.</a:t>
            </a:r>
          </a:p>
        </p:txBody>
      </p:sp>
      <p:pic>
        <p:nvPicPr>
          <p:cNvPr id="11" name="Picture 10">
            <a:extLst>
              <a:ext uri="{FF2B5EF4-FFF2-40B4-BE49-F238E27FC236}">
                <a16:creationId xmlns:a16="http://schemas.microsoft.com/office/drawing/2014/main" id="{4783D20B-22F4-4AC2-BBF8-E739E201236B}"/>
              </a:ext>
            </a:extLst>
          </p:cNvPr>
          <p:cNvPicPr>
            <a:picLocks noChangeAspect="1"/>
          </p:cNvPicPr>
          <p:nvPr/>
        </p:nvPicPr>
        <p:blipFill>
          <a:blip r:embed="rId6"/>
          <a:stretch>
            <a:fillRect/>
          </a:stretch>
        </p:blipFill>
        <p:spPr>
          <a:xfrm>
            <a:off x="5002240" y="4879500"/>
            <a:ext cx="3896844" cy="925337"/>
          </a:xfrm>
          <a:prstGeom prst="rect">
            <a:avLst/>
          </a:prstGeom>
        </p:spPr>
      </p:pic>
    </p:spTree>
    <p:extLst>
      <p:ext uri="{BB962C8B-B14F-4D97-AF65-F5344CB8AC3E}">
        <p14:creationId xmlns:p14="http://schemas.microsoft.com/office/powerpoint/2010/main" val="35840569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4EDB17-9733-4A56-BB2D-B76E36BA2EE1}"/>
              </a:ext>
            </a:extLst>
          </p:cNvPr>
          <p:cNvSpPr>
            <a:spLocks noGrp="1"/>
          </p:cNvSpPr>
          <p:nvPr>
            <p:ph type="title"/>
          </p:nvPr>
        </p:nvSpPr>
        <p:spPr>
          <a:xfrm>
            <a:off x="0" y="-1"/>
            <a:ext cx="7625667" cy="999021"/>
          </a:xfrm>
          <a:solidFill>
            <a:schemeClr val="accent1">
              <a:lumMod val="75000"/>
            </a:schemeClr>
          </a:solidFill>
        </p:spPr>
        <p:txBody>
          <a:bodyPr>
            <a:normAutofit/>
          </a:bodyPr>
          <a:lstStyle/>
          <a:p>
            <a:pPr fontAlgn="base"/>
            <a:r>
              <a:rPr lang="en-GB" sz="1800" b="1" dirty="0">
                <a:solidFill>
                  <a:schemeClr val="bg1"/>
                </a:solidFill>
                <a:latin typeface="Arial" panose="020B0604020202020204" pitchFamily="34" charset="0"/>
                <a:ea typeface="Calibri" panose="020F0502020204030204" pitchFamily="34" charset="0"/>
                <a:cs typeface="Arial" panose="020B0604020202020204" pitchFamily="34" charset="0"/>
              </a:rPr>
              <a:t>‘Review your remote education provision’ frameworks</a:t>
            </a:r>
            <a:endParaRPr lang="en-GB" sz="1800" b="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p:txBody>
      </p:sp>
      <p:pic>
        <p:nvPicPr>
          <p:cNvPr id="6" name="Picture 5" descr="Text, application&#10;&#10;Description automatically generated">
            <a:extLst>
              <a:ext uri="{FF2B5EF4-FFF2-40B4-BE49-F238E27FC236}">
                <a16:creationId xmlns:a16="http://schemas.microsoft.com/office/drawing/2014/main" id="{075A2C41-8B1E-4E17-8FD5-655DAA2C8BB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5667" y="-1"/>
            <a:ext cx="1518333" cy="996511"/>
          </a:xfrm>
          <a:prstGeom prst="rect">
            <a:avLst/>
          </a:prstGeom>
        </p:spPr>
      </p:pic>
      <p:pic>
        <p:nvPicPr>
          <p:cNvPr id="8" name="Picture 7">
            <a:extLst>
              <a:ext uri="{FF2B5EF4-FFF2-40B4-BE49-F238E27FC236}">
                <a16:creationId xmlns:a16="http://schemas.microsoft.com/office/drawing/2014/main" id="{279AE35D-115B-40FE-A5F5-CA30F2F31200}"/>
              </a:ext>
            </a:extLst>
          </p:cNvPr>
          <p:cNvPicPr>
            <a:picLocks noChangeAspect="1"/>
          </p:cNvPicPr>
          <p:nvPr/>
        </p:nvPicPr>
        <p:blipFill>
          <a:blip r:embed="rId4"/>
          <a:stretch>
            <a:fillRect/>
          </a:stretch>
        </p:blipFill>
        <p:spPr>
          <a:xfrm>
            <a:off x="4324491" y="3061210"/>
            <a:ext cx="4262284" cy="2823016"/>
          </a:xfrm>
          <a:prstGeom prst="rect">
            <a:avLst/>
          </a:prstGeom>
          <a:ln>
            <a:solidFill>
              <a:schemeClr val="accent1"/>
            </a:solidFill>
          </a:ln>
        </p:spPr>
      </p:pic>
      <p:pic>
        <p:nvPicPr>
          <p:cNvPr id="12" name="Picture 11">
            <a:extLst>
              <a:ext uri="{FF2B5EF4-FFF2-40B4-BE49-F238E27FC236}">
                <a16:creationId xmlns:a16="http://schemas.microsoft.com/office/drawing/2014/main" id="{F29883D7-9DE0-4541-8E2C-120DCF23DE9D}"/>
              </a:ext>
            </a:extLst>
          </p:cNvPr>
          <p:cNvPicPr>
            <a:picLocks noChangeAspect="1"/>
          </p:cNvPicPr>
          <p:nvPr/>
        </p:nvPicPr>
        <p:blipFill>
          <a:blip r:embed="rId5"/>
          <a:stretch>
            <a:fillRect/>
          </a:stretch>
        </p:blipFill>
        <p:spPr>
          <a:xfrm>
            <a:off x="371130" y="2361241"/>
            <a:ext cx="3202076" cy="4222955"/>
          </a:xfrm>
          <a:prstGeom prst="rect">
            <a:avLst/>
          </a:prstGeom>
        </p:spPr>
      </p:pic>
      <p:cxnSp>
        <p:nvCxnSpPr>
          <p:cNvPr id="18" name="Straight Arrow Connector 17">
            <a:extLst>
              <a:ext uri="{FF2B5EF4-FFF2-40B4-BE49-F238E27FC236}">
                <a16:creationId xmlns:a16="http://schemas.microsoft.com/office/drawing/2014/main" id="{D8E5B295-CDF7-4EE1-BF1A-A57BC1B8F4E6}"/>
              </a:ext>
            </a:extLst>
          </p:cNvPr>
          <p:cNvCxnSpPr>
            <a:cxnSpLocks/>
          </p:cNvCxnSpPr>
          <p:nvPr/>
        </p:nvCxnSpPr>
        <p:spPr>
          <a:xfrm>
            <a:off x="3253557" y="2968289"/>
            <a:ext cx="949734" cy="5476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6C7A9454-69C4-46CB-88E1-D8F063239200}"/>
              </a:ext>
            </a:extLst>
          </p:cNvPr>
          <p:cNvSpPr txBox="1"/>
          <p:nvPr/>
        </p:nvSpPr>
        <p:spPr>
          <a:xfrm>
            <a:off x="245038" y="1137992"/>
            <a:ext cx="8577724" cy="1112292"/>
          </a:xfrm>
          <a:prstGeom prst="rect">
            <a:avLst/>
          </a:prstGeom>
          <a:noFill/>
        </p:spPr>
        <p:txBody>
          <a:bodyPr wrap="square">
            <a:spAutoFit/>
          </a:bodyPr>
          <a:lstStyle/>
          <a:p>
            <a:pPr>
              <a:lnSpc>
                <a:spcPct val="120000"/>
              </a:lnSpc>
              <a:spcAft>
                <a:spcPts val="1200"/>
              </a:spcAft>
            </a:pPr>
            <a:r>
              <a:rPr lang="en-GB" sz="1200" b="1"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rPr>
              <a:t>These frameworks have been produced to support schools and colleges in England to identify the strengths and areas for improvement in their remote education provision, and to signpost them to resources that can help them improve their practice.</a:t>
            </a:r>
          </a:p>
          <a:p>
            <a:pPr>
              <a:lnSpc>
                <a:spcPct val="120000"/>
              </a:lnSpc>
              <a:spcAft>
                <a:spcPts val="1200"/>
              </a:spcAft>
            </a:pPr>
            <a:r>
              <a:rPr lang="en-GB" sz="1200" b="1" dirty="0">
                <a:solidFill>
                  <a:srgbClr val="0D0D0D"/>
                </a:solidFill>
                <a:latin typeface="Arial" panose="020B0604020202020204" pitchFamily="34" charset="0"/>
                <a:ea typeface="Times New Roman" panose="02020603050405020304" pitchFamily="18" charset="0"/>
                <a:cs typeface="Times New Roman" panose="02020603050405020304" pitchFamily="18" charset="0"/>
                <a:hlinkClick r:id="rId6"/>
              </a:rPr>
              <a:t>https://www.gov.uk/government/publications/review-your-remote-education-provision</a:t>
            </a:r>
            <a:r>
              <a:rPr lang="en-GB" sz="1200" b="1" dirty="0">
                <a:solidFill>
                  <a:srgbClr val="0D0D0D"/>
                </a:solidFill>
                <a:latin typeface="Arial" panose="020B0604020202020204" pitchFamily="34" charset="0"/>
                <a:ea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18502982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4EDB17-9733-4A56-BB2D-B76E36BA2EE1}"/>
              </a:ext>
            </a:extLst>
          </p:cNvPr>
          <p:cNvSpPr>
            <a:spLocks noGrp="1"/>
          </p:cNvSpPr>
          <p:nvPr>
            <p:ph type="title"/>
          </p:nvPr>
        </p:nvSpPr>
        <p:spPr>
          <a:xfrm>
            <a:off x="0" y="-1"/>
            <a:ext cx="7625667" cy="999021"/>
          </a:xfrm>
          <a:solidFill>
            <a:schemeClr val="accent1">
              <a:lumMod val="75000"/>
            </a:schemeClr>
          </a:solidFill>
        </p:spPr>
        <p:txBody>
          <a:bodyPr>
            <a:normAutofit/>
          </a:bodyPr>
          <a:lstStyle/>
          <a:p>
            <a:pPr fontAlgn="base"/>
            <a:r>
              <a:rPr lang="en-GB" sz="1800" b="1" dirty="0">
                <a:solidFill>
                  <a:schemeClr val="bg1"/>
                </a:solidFill>
                <a:latin typeface="Arial" panose="020B0604020202020204" pitchFamily="34" charset="0"/>
                <a:ea typeface="Calibri" panose="020F0502020204030204" pitchFamily="34" charset="0"/>
                <a:cs typeface="Arial" panose="020B0604020202020204" pitchFamily="34" charset="0"/>
              </a:rPr>
              <a:t>School leadership support</a:t>
            </a:r>
            <a:endParaRPr lang="en-GB" sz="1800" b="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p:txBody>
      </p:sp>
      <p:pic>
        <p:nvPicPr>
          <p:cNvPr id="6" name="Picture 5" descr="Text, application&#10;&#10;Description automatically generated">
            <a:extLst>
              <a:ext uri="{FF2B5EF4-FFF2-40B4-BE49-F238E27FC236}">
                <a16:creationId xmlns:a16="http://schemas.microsoft.com/office/drawing/2014/main" id="{075A2C41-8B1E-4E17-8FD5-655DAA2C8BB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5667" y="-1"/>
            <a:ext cx="1518333" cy="996511"/>
          </a:xfrm>
          <a:prstGeom prst="rect">
            <a:avLst/>
          </a:prstGeom>
        </p:spPr>
      </p:pic>
      <p:sp>
        <p:nvSpPr>
          <p:cNvPr id="21" name="TextBox 20">
            <a:extLst>
              <a:ext uri="{FF2B5EF4-FFF2-40B4-BE49-F238E27FC236}">
                <a16:creationId xmlns:a16="http://schemas.microsoft.com/office/drawing/2014/main" id="{6C7A9454-69C4-46CB-88E1-D8F063239200}"/>
              </a:ext>
            </a:extLst>
          </p:cNvPr>
          <p:cNvSpPr txBox="1"/>
          <p:nvPr/>
        </p:nvSpPr>
        <p:spPr>
          <a:xfrm>
            <a:off x="245038" y="1137992"/>
            <a:ext cx="8577724" cy="890693"/>
          </a:xfrm>
          <a:prstGeom prst="rect">
            <a:avLst/>
          </a:prstGeom>
          <a:noFill/>
        </p:spPr>
        <p:txBody>
          <a:bodyPr wrap="square">
            <a:spAutoFit/>
          </a:bodyPr>
          <a:lstStyle/>
          <a:p>
            <a:pPr>
              <a:lnSpc>
                <a:spcPct val="120000"/>
              </a:lnSpc>
              <a:spcAft>
                <a:spcPts val="1200"/>
              </a:spcAft>
            </a:pPr>
            <a:r>
              <a:rPr lang="en-GB" sz="1200" b="1"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rPr>
              <a:t>Free advice and support from NLEs and experienced trust leaders on educational/operational challenges associated with Covid-19, including on remote education:</a:t>
            </a:r>
            <a:endParaRPr lang="en-GB" sz="1200" b="1" dirty="0">
              <a:solidFill>
                <a:srgbClr val="0D0D0D"/>
              </a:solidFill>
              <a:latin typeface="Arial" panose="020B0604020202020204" pitchFamily="34" charset="0"/>
              <a:ea typeface="Times New Roman" panose="02020603050405020304" pitchFamily="18" charset="0"/>
              <a:cs typeface="Times New Roman" panose="02020603050405020304" pitchFamily="18" charset="0"/>
            </a:endParaRPr>
          </a:p>
          <a:p>
            <a:pPr>
              <a:lnSpc>
                <a:spcPct val="120000"/>
              </a:lnSpc>
              <a:spcAft>
                <a:spcPts val="1200"/>
              </a:spcAft>
            </a:pPr>
            <a:r>
              <a:rPr lang="en-GB" sz="1200" b="1" dirty="0">
                <a:solidFill>
                  <a:srgbClr val="0D0D0D"/>
                </a:solidFill>
                <a:latin typeface="Arial" panose="020B0604020202020204" pitchFamily="34" charset="0"/>
                <a:ea typeface="Times New Roman" panose="02020603050405020304" pitchFamily="18" charset="0"/>
                <a:cs typeface="Times New Roman" panose="02020603050405020304" pitchFamily="18" charset="0"/>
                <a:hlinkClick r:id="rId4"/>
              </a:rPr>
              <a:t>https://www.gov.uk/government/publications/school-leadership-support/school-leadership-support</a:t>
            </a:r>
            <a:r>
              <a:rPr lang="en-GB" sz="1200" b="1" dirty="0">
                <a:solidFill>
                  <a:srgbClr val="0D0D0D"/>
                </a:solidFill>
                <a:latin typeface="Arial" panose="020B0604020202020204" pitchFamily="34" charset="0"/>
                <a:ea typeface="Times New Roman" panose="02020603050405020304" pitchFamily="18" charset="0"/>
                <a:cs typeface="Times New Roman" panose="02020603050405020304" pitchFamily="18" charset="0"/>
              </a:rPr>
              <a:t> </a:t>
            </a:r>
          </a:p>
        </p:txBody>
      </p:sp>
      <p:pic>
        <p:nvPicPr>
          <p:cNvPr id="4" name="Picture 3">
            <a:extLst>
              <a:ext uri="{FF2B5EF4-FFF2-40B4-BE49-F238E27FC236}">
                <a16:creationId xmlns:a16="http://schemas.microsoft.com/office/drawing/2014/main" id="{E2C3A0F4-CEC6-488D-AAD7-6E4EEC1F267D}"/>
              </a:ext>
            </a:extLst>
          </p:cNvPr>
          <p:cNvPicPr>
            <a:picLocks noChangeAspect="1"/>
          </p:cNvPicPr>
          <p:nvPr/>
        </p:nvPicPr>
        <p:blipFill>
          <a:blip r:embed="rId5"/>
          <a:stretch>
            <a:fillRect/>
          </a:stretch>
        </p:blipFill>
        <p:spPr>
          <a:xfrm>
            <a:off x="348718" y="2378876"/>
            <a:ext cx="4606699" cy="3089236"/>
          </a:xfrm>
          <a:prstGeom prst="rect">
            <a:avLst/>
          </a:prstGeom>
        </p:spPr>
      </p:pic>
      <p:pic>
        <p:nvPicPr>
          <p:cNvPr id="7" name="Picture 6">
            <a:extLst>
              <a:ext uri="{FF2B5EF4-FFF2-40B4-BE49-F238E27FC236}">
                <a16:creationId xmlns:a16="http://schemas.microsoft.com/office/drawing/2014/main" id="{50F75EED-9FBD-442C-9D9B-3AD63ECE4778}"/>
              </a:ext>
            </a:extLst>
          </p:cNvPr>
          <p:cNvPicPr>
            <a:picLocks noChangeAspect="1"/>
          </p:cNvPicPr>
          <p:nvPr/>
        </p:nvPicPr>
        <p:blipFill>
          <a:blip r:embed="rId6"/>
          <a:stretch>
            <a:fillRect/>
          </a:stretch>
        </p:blipFill>
        <p:spPr>
          <a:xfrm>
            <a:off x="5236792" y="3429000"/>
            <a:ext cx="3558490" cy="2770632"/>
          </a:xfrm>
          <a:prstGeom prst="rect">
            <a:avLst/>
          </a:prstGeom>
        </p:spPr>
      </p:pic>
    </p:spTree>
    <p:extLst>
      <p:ext uri="{BB962C8B-B14F-4D97-AF65-F5344CB8AC3E}">
        <p14:creationId xmlns:p14="http://schemas.microsoft.com/office/powerpoint/2010/main" val="54309905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25414A2043AB14CAA6C9B5D94FEA118" ma:contentTypeVersion="6" ma:contentTypeDescription="Create a new document." ma:contentTypeScope="" ma:versionID="3a953d4393bca388c648234cc93d11a6">
  <xsd:schema xmlns:xsd="http://www.w3.org/2001/XMLSchema" xmlns:xs="http://www.w3.org/2001/XMLSchema" xmlns:p="http://schemas.microsoft.com/office/2006/metadata/properties" xmlns:ns2="f65edd37-60b1-4ef0-a8b9-99e1686f0dda" xmlns:ns3="fc4813a7-6522-4e15-89a2-8c9508ac84b8" targetNamespace="http://schemas.microsoft.com/office/2006/metadata/properties" ma:root="true" ma:fieldsID="a7e5d3bce9adab0c022b8c76756dfc12" ns2:_="" ns3:_="">
    <xsd:import namespace="f65edd37-60b1-4ef0-a8b9-99e1686f0dda"/>
    <xsd:import namespace="fc4813a7-6522-4e15-89a2-8c9508ac84b8"/>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65edd37-60b1-4ef0-a8b9-99e1686f0dd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c4813a7-6522-4e15-89a2-8c9508ac84b8"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haredWithUsers xmlns="fc4813a7-6522-4e15-89a2-8c9508ac84b8">
      <UserInfo>
        <DisplayName>COWAN, Helen</DisplayName>
        <AccountId>29</AccountId>
        <AccountType/>
      </UserInfo>
      <UserInfo>
        <DisplayName>ROWSON, Juliet</DisplayName>
        <AccountId>178</AccountId>
        <AccountType/>
      </UserInfo>
      <UserInfo>
        <DisplayName>WATSON, Jayne</DisplayName>
        <AccountId>87</AccountId>
        <AccountType/>
      </UserInfo>
      <UserInfo>
        <DisplayName>GRAHAM, Lawrie</DisplayName>
        <AccountId>134</AccountId>
        <AccountType/>
      </UserInfo>
      <UserInfo>
        <DisplayName>EARLE, Richard</DisplayName>
        <AccountId>56</AccountId>
        <AccountType/>
      </UserInfo>
      <UserInfo>
        <DisplayName>FITZPATRICK, Kimberley</DisplayName>
        <AccountId>147</AccountId>
        <AccountType/>
      </UserInfo>
      <UserInfo>
        <DisplayName>CLARKE, Luke</DisplayName>
        <AccountId>26</AccountId>
        <AccountType/>
      </UserInfo>
      <UserInfo>
        <DisplayName>CLARKE, Anthony</DisplayName>
        <AccountId>157</AccountId>
        <AccountType/>
      </UserInfo>
      <UserInfo>
        <DisplayName>TALFORD, Paul</DisplayName>
        <AccountId>170</AccountId>
        <AccountType/>
      </UserInfo>
      <UserInfo>
        <DisplayName>TAYLOR, Matthew4</DisplayName>
        <AccountId>160</AccountId>
        <AccountType/>
      </UserInfo>
      <UserInfo>
        <DisplayName>PYSARCZUK, Rosemarie</DisplayName>
        <AccountId>191</AccountId>
        <AccountType/>
      </UserInfo>
      <UserInfo>
        <DisplayName>NELLIST, Kieran</DisplayName>
        <AccountId>102</AccountId>
        <AccountType/>
      </UserInfo>
      <UserInfo>
        <DisplayName>KARIM, Nadira</DisplayName>
        <AccountId>142</AccountId>
        <AccountType/>
      </UserInfo>
      <UserInfo>
        <DisplayName>NAYEEM, Jan</DisplayName>
        <AccountId>194</AccountId>
        <AccountType/>
      </UserInfo>
      <UserInfo>
        <DisplayName>KOAY, Cyan</DisplayName>
        <AccountId>10</AccountId>
        <AccountType/>
      </UserInfo>
      <UserInfo>
        <DisplayName>McKENZIE, Lisa</DisplayName>
        <AccountId>136</AccountId>
        <AccountType/>
      </UserInfo>
      <UserInfo>
        <DisplayName>CONLIN, Gemma</DisplayName>
        <AccountId>20</AccountId>
        <AccountType/>
      </UserInfo>
      <UserInfo>
        <DisplayName>PEARSON, Haley</DisplayName>
        <AccountId>70</AccountId>
        <AccountType/>
      </UserInfo>
      <UserInfo>
        <DisplayName>STAVES, Jennifer</DisplayName>
        <AccountId>106</AccountId>
        <AccountType/>
      </UserInfo>
      <UserInfo>
        <DisplayName>LAWSON, Neil</DisplayName>
        <AccountId>144</AccountId>
        <AccountType/>
      </UserInfo>
      <UserInfo>
        <DisplayName>MYNARD, Tristan</DisplayName>
        <AccountId>259</AccountId>
        <AccountType/>
      </UserInfo>
      <UserInfo>
        <DisplayName>MOULDS, Katherine</DisplayName>
        <AccountId>356</AccountId>
        <AccountType/>
      </UserInfo>
      <UserInfo>
        <DisplayName>MALTON, Charlotte</DisplayName>
        <AccountId>12</AccountId>
        <AccountType/>
      </UserInfo>
      <UserInfo>
        <DisplayName>COOKE, Sian</DisplayName>
        <AccountId>1417</AccountId>
        <AccountType/>
      </UserInfo>
      <UserInfo>
        <DisplayName>HALMSHAW, Jen</DisplayName>
        <AccountId>412</AccountId>
        <AccountType/>
      </UserInfo>
      <UserInfo>
        <DisplayName>PAYNE, Gemma</DisplayName>
        <AccountId>763</AccountId>
        <AccountType/>
      </UserInfo>
      <UserInfo>
        <DisplayName>GARDNER, Jim</DisplayName>
        <AccountId>1431</AccountId>
        <AccountType/>
      </UserInfo>
      <UserInfo>
        <DisplayName>TRAHAR, Jessica</DisplayName>
        <AccountId>1954</AccountId>
        <AccountType/>
      </UserInfo>
      <UserInfo>
        <DisplayName>MORJARIA, Avnee</DisplayName>
        <AccountId>37</AccountId>
        <AccountType/>
      </UserInfo>
      <UserInfo>
        <DisplayName>KEENAGHAN, Lisa</DisplayName>
        <AccountId>1327</AccountId>
        <AccountType/>
      </UserInfo>
      <UserInfo>
        <DisplayName>GLADWOOD, Bethany</DisplayName>
        <AccountId>38</AccountId>
        <AccountType/>
      </UserInfo>
      <UserInfo>
        <DisplayName>GOGAY, Colin</DisplayName>
        <AccountId>1734</AccountId>
        <AccountType/>
      </UserInfo>
      <UserInfo>
        <DisplayName>VAUGHAN, Richard</DisplayName>
        <AccountId>162</AccountId>
        <AccountType/>
      </UserInfo>
      <UserInfo>
        <DisplayName>TOOHER, Bridie</DisplayName>
        <AccountId>1807</AccountId>
        <AccountType/>
      </UserInfo>
      <UserInfo>
        <DisplayName>RODNEY, Robert</DisplayName>
        <AccountId>812</AccountId>
        <AccountType/>
      </UserInfo>
      <UserInfo>
        <DisplayName>SKEVINGTON, Fay</DisplayName>
        <AccountId>1956</AccountId>
        <AccountType/>
      </UserInfo>
      <UserInfo>
        <DisplayName>SIMMONDS, Anna</DisplayName>
        <AccountId>284</AccountId>
        <AccountType/>
      </UserInfo>
      <UserInfo>
        <DisplayName>BAXTER, Andrew1</DisplayName>
        <AccountId>1957</AccountId>
        <AccountType/>
      </UserInfo>
      <UserInfo>
        <DisplayName>WATERS, Alex</DisplayName>
        <AccountId>526</AccountId>
        <AccountType/>
      </UserInfo>
    </SharedWithUsers>
  </documentManagement>
</p:properties>
</file>

<file path=customXml/itemProps1.xml><?xml version="1.0" encoding="utf-8"?>
<ds:datastoreItem xmlns:ds="http://schemas.openxmlformats.org/officeDocument/2006/customXml" ds:itemID="{713D11C5-6613-461C-8046-A1D1EB8FA032}">
  <ds:schemaRefs>
    <ds:schemaRef ds:uri="f65edd37-60b1-4ef0-a8b9-99e1686f0dda"/>
    <ds:schemaRef ds:uri="fc4813a7-6522-4e15-89a2-8c9508ac84b8"/>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8768C593-BA8A-45F0-AEA5-ED86D789A798}">
  <ds:schemaRefs>
    <ds:schemaRef ds:uri="http://schemas.microsoft.com/sharepoint/v3/contenttype/forms"/>
  </ds:schemaRefs>
</ds:datastoreItem>
</file>

<file path=customXml/itemProps3.xml><?xml version="1.0" encoding="utf-8"?>
<ds:datastoreItem xmlns:ds="http://schemas.openxmlformats.org/officeDocument/2006/customXml" ds:itemID="{8B526744-375F-488E-85C0-07C1EB5F5821}">
  <ds:schemaRefs>
    <ds:schemaRef ds:uri="http://schemas.microsoft.com/office/2006/documentManagement/types"/>
    <ds:schemaRef ds:uri="http://schemas.microsoft.com/office/2006/metadata/properties"/>
    <ds:schemaRef ds:uri="http://purl.org/dc/terms/"/>
    <ds:schemaRef ds:uri="http://www.w3.org/XML/1998/namespace"/>
    <ds:schemaRef ds:uri="http://schemas.microsoft.com/office/infopath/2007/PartnerControls"/>
    <ds:schemaRef ds:uri="http://schemas.openxmlformats.org/package/2006/metadata/core-properties"/>
    <ds:schemaRef ds:uri="fc4813a7-6522-4e15-89a2-8c9508ac84b8"/>
    <ds:schemaRef ds:uri="f65edd37-60b1-4ef0-a8b9-99e1686f0dda"/>
    <ds:schemaRef ds:uri="http://purl.org/dc/dcmityp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Office Theme</Template>
  <TotalTime>54</TotalTime>
  <Words>733</Words>
  <Application>Microsoft Office PowerPoint</Application>
  <PresentationFormat>On-screen Show (4:3)</PresentationFormat>
  <Paragraphs>66</Paragraphs>
  <Slides>9</Slides>
  <Notes>8</Notes>
  <HiddenSlides>0</HiddenSlides>
  <MMClips>0</MMClips>
  <ScaleCrop>false</ScaleCrop>
  <HeadingPairs>
    <vt:vector size="8" baseType="variant">
      <vt:variant>
        <vt:lpstr>Fonts Used</vt:lpstr>
      </vt:variant>
      <vt:variant>
        <vt:i4>5</vt:i4>
      </vt:variant>
      <vt:variant>
        <vt:lpstr>Theme</vt:lpstr>
      </vt:variant>
      <vt:variant>
        <vt:i4>2</vt:i4>
      </vt:variant>
      <vt:variant>
        <vt:lpstr>Embedded OLE Servers</vt:lpstr>
      </vt:variant>
      <vt:variant>
        <vt:i4>1</vt:i4>
      </vt:variant>
      <vt:variant>
        <vt:lpstr>Slide Titles</vt:lpstr>
      </vt:variant>
      <vt:variant>
        <vt:i4>9</vt:i4>
      </vt:variant>
    </vt:vector>
  </HeadingPairs>
  <TitlesOfParts>
    <vt:vector size="17" baseType="lpstr">
      <vt:lpstr>Arial</vt:lpstr>
      <vt:lpstr>Calibri</vt:lpstr>
      <vt:lpstr>Calibri Light</vt:lpstr>
      <vt:lpstr>Courier New</vt:lpstr>
      <vt:lpstr>Wingdings</vt:lpstr>
      <vt:lpstr>Office Theme</vt:lpstr>
      <vt:lpstr>1_Office Theme</vt:lpstr>
      <vt:lpstr>think-cell Slide</vt:lpstr>
      <vt:lpstr> DfE support available on Remote Education  </vt:lpstr>
      <vt:lpstr>Get Help with Remote Education: ‘one-stop shop’</vt:lpstr>
      <vt:lpstr>Get Help with Tech</vt:lpstr>
      <vt:lpstr>Digital platforms </vt:lpstr>
      <vt:lpstr>EdTech Demonstrators </vt:lpstr>
      <vt:lpstr>EdTech Demonstrators </vt:lpstr>
      <vt:lpstr>EdTech Demonstrators </vt:lpstr>
      <vt:lpstr>‘Review your remote education provision’ frameworks</vt:lpstr>
      <vt:lpstr>School leadership support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ROWSON, Juliet</dc:creator>
  <cp:lastModifiedBy>HAMBROOK, Jane</cp:lastModifiedBy>
  <cp:revision>3</cp:revision>
  <dcterms:created xsi:type="dcterms:W3CDTF">2020-10-26T13:12:03Z</dcterms:created>
  <dcterms:modified xsi:type="dcterms:W3CDTF">2021-03-15T11:37:15Z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0x010100325414A2043AB14CAA6C9B5D94FEA118</vt:lpwstr>
  </property>
</Properties>
</file>